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73" r:id="rId6"/>
    <p:sldId id="259" r:id="rId7"/>
    <p:sldId id="280" r:id="rId8"/>
    <p:sldId id="382" r:id="rId9"/>
    <p:sldId id="400" r:id="rId10"/>
    <p:sldId id="383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15" r:id="rId19"/>
    <p:sldId id="408" r:id="rId20"/>
    <p:sldId id="409" r:id="rId21"/>
    <p:sldId id="410" r:id="rId22"/>
    <p:sldId id="411" r:id="rId23"/>
    <p:sldId id="414" r:id="rId24"/>
    <p:sldId id="413" r:id="rId25"/>
    <p:sldId id="418" r:id="rId26"/>
    <p:sldId id="417" r:id="rId27"/>
    <p:sldId id="362" r:id="rId28"/>
    <p:sldId id="388" r:id="rId29"/>
    <p:sldId id="364" r:id="rId30"/>
    <p:sldId id="365" r:id="rId31"/>
    <p:sldId id="419" r:id="rId32"/>
    <p:sldId id="420" r:id="rId33"/>
    <p:sldId id="421" r:id="rId34"/>
    <p:sldId id="422" r:id="rId35"/>
    <p:sldId id="423" r:id="rId36"/>
    <p:sldId id="424" r:id="rId37"/>
    <p:sldId id="425" r:id="rId38"/>
    <p:sldId id="426" r:id="rId39"/>
    <p:sldId id="427" r:id="rId40"/>
    <p:sldId id="428" r:id="rId41"/>
    <p:sldId id="429" r:id="rId42"/>
    <p:sldId id="430" r:id="rId43"/>
    <p:sldId id="431" r:id="rId44"/>
    <p:sldId id="274" r:id="rId45"/>
  </p:sldIdLst>
  <p:sldSz cx="10807700" cy="7747000"/>
  <p:notesSz cx="10807700" cy="7747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72" userDrawn="1">
          <p15:clr>
            <a:srgbClr val="A4A3A4"/>
          </p15:clr>
        </p15:guide>
        <p15:guide id="2" pos="2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D3C6"/>
    <a:srgbClr val="FFEA4F"/>
    <a:srgbClr val="061121"/>
    <a:srgbClr val="F8DF4B"/>
    <a:srgbClr val="F6E470"/>
    <a:srgbClr val="3288D4"/>
    <a:srgbClr val="0F48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83" autoAdjust="0"/>
    <p:restoredTop sz="94558"/>
  </p:normalViewPr>
  <p:slideViewPr>
    <p:cSldViewPr>
      <p:cViewPr varScale="1">
        <p:scale>
          <a:sx n="73" d="100"/>
          <a:sy n="73" d="100"/>
        </p:scale>
        <p:origin x="1440" y="82"/>
      </p:cViewPr>
      <p:guideLst>
        <p:guide orient="horz" pos="2872"/>
        <p:guide pos="21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berto Arranz" userId="7652a8b620f267ff" providerId="LiveId" clId="{DCEA81A6-06F0-4D02-8F2A-CC39F174A47B}"/>
    <pc:docChg chg="modSld">
      <pc:chgData name="Alberto Arranz" userId="7652a8b620f267ff" providerId="LiveId" clId="{DCEA81A6-06F0-4D02-8F2A-CC39F174A47B}" dt="2023-02-03T09:12:09.751" v="19" actId="20577"/>
      <pc:docMkLst>
        <pc:docMk/>
      </pc:docMkLst>
      <pc:sldChg chg="modSp mod">
        <pc:chgData name="Alberto Arranz" userId="7652a8b620f267ff" providerId="LiveId" clId="{DCEA81A6-06F0-4D02-8F2A-CC39F174A47B}" dt="2023-02-03T08:33:54.373" v="8" actId="20577"/>
        <pc:sldMkLst>
          <pc:docMk/>
          <pc:sldMk cId="2081253154" sldId="273"/>
        </pc:sldMkLst>
        <pc:spChg chg="mod">
          <ac:chgData name="Alberto Arranz" userId="7652a8b620f267ff" providerId="LiveId" clId="{DCEA81A6-06F0-4D02-8F2A-CC39F174A47B}" dt="2023-02-03T08:33:54.373" v="8" actId="20577"/>
          <ac:spMkLst>
            <pc:docMk/>
            <pc:sldMk cId="2081253154" sldId="273"/>
            <ac:spMk id="3" creationId="{24E358DB-09CC-D54C-8384-35417DB2EE62}"/>
          </ac:spMkLst>
        </pc:spChg>
      </pc:sldChg>
      <pc:sldChg chg="modSp mod">
        <pc:chgData name="Alberto Arranz" userId="7652a8b620f267ff" providerId="LiveId" clId="{DCEA81A6-06F0-4D02-8F2A-CC39F174A47B}" dt="2023-02-03T09:12:09.751" v="19" actId="20577"/>
        <pc:sldMkLst>
          <pc:docMk/>
          <pc:sldMk cId="523281227" sldId="401"/>
        </pc:sldMkLst>
        <pc:spChg chg="mod">
          <ac:chgData name="Alberto Arranz" userId="7652a8b620f267ff" providerId="LiveId" clId="{DCEA81A6-06F0-4D02-8F2A-CC39F174A47B}" dt="2023-02-03T09:12:09.751" v="19" actId="20577"/>
          <ac:spMkLst>
            <pc:docMk/>
            <pc:sldMk cId="523281227" sldId="401"/>
            <ac:spMk id="3" creationId="{1C9B02B3-F3E9-A04F-B3B6-C0119337C20D}"/>
          </ac:spMkLst>
        </pc:spChg>
      </pc:sldChg>
    </pc:docChg>
  </pc:docChgLst>
  <pc:docChgLst>
    <pc:chgData name="Alberto Arranz" userId="7652a8b620f267ff" providerId="LiveId" clId="{DCBF642C-5909-4DEF-A3ED-FDB285EA3EE9}"/>
    <pc:docChg chg="modSld">
      <pc:chgData name="Alberto Arranz" userId="7652a8b620f267ff" providerId="LiveId" clId="{DCBF642C-5909-4DEF-A3ED-FDB285EA3EE9}" dt="2022-10-28T07:48:12.821" v="22" actId="20577"/>
      <pc:docMkLst>
        <pc:docMk/>
      </pc:docMkLst>
      <pc:sldChg chg="modSp mod">
        <pc:chgData name="Alberto Arranz" userId="7652a8b620f267ff" providerId="LiveId" clId="{DCBF642C-5909-4DEF-A3ED-FDB285EA3EE9}" dt="2022-10-28T07:48:12.821" v="22" actId="20577"/>
        <pc:sldMkLst>
          <pc:docMk/>
          <pc:sldMk cId="1011261196" sldId="383"/>
        </pc:sldMkLst>
        <pc:spChg chg="mod">
          <ac:chgData name="Alberto Arranz" userId="7652a8b620f267ff" providerId="LiveId" clId="{DCBF642C-5909-4DEF-A3ED-FDB285EA3EE9}" dt="2022-10-28T07:48:12.821" v="22" actId="20577"/>
          <ac:spMkLst>
            <pc:docMk/>
            <pc:sldMk cId="1011261196" sldId="383"/>
            <ac:spMk id="3" creationId="{1C9B02B3-F3E9-A04F-B3B6-C0119337C20D}"/>
          </ac:spMkLst>
        </pc:spChg>
      </pc:sldChg>
      <pc:sldChg chg="modSp mod">
        <pc:chgData name="Alberto Arranz" userId="7652a8b620f267ff" providerId="LiveId" clId="{DCBF642C-5909-4DEF-A3ED-FDB285EA3EE9}" dt="2022-10-28T07:47:38.835" v="10" actId="20577"/>
        <pc:sldMkLst>
          <pc:docMk/>
          <pc:sldMk cId="523281227" sldId="401"/>
        </pc:sldMkLst>
        <pc:spChg chg="mod">
          <ac:chgData name="Alberto Arranz" userId="7652a8b620f267ff" providerId="LiveId" clId="{DCBF642C-5909-4DEF-A3ED-FDB285EA3EE9}" dt="2022-10-28T07:47:38.835" v="10" actId="20577"/>
          <ac:spMkLst>
            <pc:docMk/>
            <pc:sldMk cId="523281227" sldId="401"/>
            <ac:spMk id="3" creationId="{1C9B02B3-F3E9-A04F-B3B6-C0119337C20D}"/>
          </ac:spMkLst>
        </pc:spChg>
      </pc:sldChg>
    </pc:docChg>
  </pc:docChgLst>
  <pc:docChgLst>
    <pc:chgData name="Alberto Arranz" userId="7652a8b620f267ff" providerId="LiveId" clId="{433BB8E9-2E9D-4911-9FAD-5EC938066577}"/>
    <pc:docChg chg="modSld">
      <pc:chgData name="Alberto Arranz" userId="7652a8b620f267ff" providerId="LiveId" clId="{433BB8E9-2E9D-4911-9FAD-5EC938066577}" dt="2023-02-17T10:55:07.308" v="8" actId="20577"/>
      <pc:docMkLst>
        <pc:docMk/>
      </pc:docMkLst>
      <pc:sldChg chg="modSp mod">
        <pc:chgData name="Alberto Arranz" userId="7652a8b620f267ff" providerId="LiveId" clId="{433BB8E9-2E9D-4911-9FAD-5EC938066577}" dt="2023-02-17T10:55:07.308" v="8" actId="20577"/>
        <pc:sldMkLst>
          <pc:docMk/>
          <pc:sldMk cId="523281227" sldId="401"/>
        </pc:sldMkLst>
        <pc:spChg chg="mod">
          <ac:chgData name="Alberto Arranz" userId="7652a8b620f267ff" providerId="LiveId" clId="{433BB8E9-2E9D-4911-9FAD-5EC938066577}" dt="2023-02-17T10:55:07.308" v="8" actId="20577"/>
          <ac:spMkLst>
            <pc:docMk/>
            <pc:sldMk cId="523281227" sldId="401"/>
            <ac:spMk id="3" creationId="{1C9B02B3-F3E9-A04F-B3B6-C0119337C20D}"/>
          </ac:spMkLst>
        </pc:spChg>
      </pc:sldChg>
    </pc:docChg>
  </pc:docChgLst>
  <pc:docChgLst>
    <pc:chgData name="Alberto Arranz" userId="7652a8b620f267ff" providerId="LiveId" clId="{B2A78749-C29B-4EA4-B33D-3D5005B4D856}"/>
    <pc:docChg chg="addSld delSld modSld">
      <pc:chgData name="Alberto Arranz" userId="7652a8b620f267ff" providerId="LiveId" clId="{B2A78749-C29B-4EA4-B33D-3D5005B4D856}" dt="2022-10-24T20:46:03.192" v="146" actId="207"/>
      <pc:docMkLst>
        <pc:docMk/>
      </pc:docMkLst>
      <pc:sldChg chg="add">
        <pc:chgData name="Alberto Arranz" userId="7652a8b620f267ff" providerId="LiveId" clId="{B2A78749-C29B-4EA4-B33D-3D5005B4D856}" dt="2022-10-24T20:34:15.060" v="0"/>
        <pc:sldMkLst>
          <pc:docMk/>
          <pc:sldMk cId="0" sldId="256"/>
        </pc:sldMkLst>
      </pc:sldChg>
      <pc:sldChg chg="modSp add mod">
        <pc:chgData name="Alberto Arranz" userId="7652a8b620f267ff" providerId="LiveId" clId="{B2A78749-C29B-4EA4-B33D-3D5005B4D856}" dt="2022-10-24T20:34:29.714" v="2" actId="207"/>
        <pc:sldMkLst>
          <pc:docMk/>
          <pc:sldMk cId="0" sldId="259"/>
        </pc:sldMkLst>
        <pc:spChg chg="mod">
          <ac:chgData name="Alberto Arranz" userId="7652a8b620f267ff" providerId="LiveId" clId="{B2A78749-C29B-4EA4-B33D-3D5005B4D856}" dt="2022-10-24T20:34:29.714" v="2" actId="207"/>
          <ac:spMkLst>
            <pc:docMk/>
            <pc:sldMk cId="0" sldId="259"/>
            <ac:spMk id="10" creationId="{23055057-519B-F940-98AE-09C41F640BD9}"/>
          </ac:spMkLst>
        </pc:spChg>
      </pc:sldChg>
      <pc:sldChg chg="del">
        <pc:chgData name="Alberto Arranz" userId="7652a8b620f267ff" providerId="LiveId" clId="{B2A78749-C29B-4EA4-B33D-3D5005B4D856}" dt="2022-10-24T20:37:26.756" v="42" actId="47"/>
        <pc:sldMkLst>
          <pc:docMk/>
          <pc:sldMk cId="1746244162" sldId="262"/>
        </pc:sldMkLst>
      </pc:sldChg>
      <pc:sldChg chg="add">
        <pc:chgData name="Alberto Arranz" userId="7652a8b620f267ff" providerId="LiveId" clId="{B2A78749-C29B-4EA4-B33D-3D5005B4D856}" dt="2022-10-24T20:34:15.060" v="0"/>
        <pc:sldMkLst>
          <pc:docMk/>
          <pc:sldMk cId="2081253154" sldId="273"/>
        </pc:sldMkLst>
      </pc:sldChg>
      <pc:sldChg chg="del">
        <pc:chgData name="Alberto Arranz" userId="7652a8b620f267ff" providerId="LiveId" clId="{B2A78749-C29B-4EA4-B33D-3D5005B4D856}" dt="2022-10-24T20:37:30.441" v="44" actId="47"/>
        <pc:sldMkLst>
          <pc:docMk/>
          <pc:sldMk cId="2503549008" sldId="275"/>
        </pc:sldMkLst>
      </pc:sldChg>
      <pc:sldChg chg="del">
        <pc:chgData name="Alberto Arranz" userId="7652a8b620f267ff" providerId="LiveId" clId="{B2A78749-C29B-4EA4-B33D-3D5005B4D856}" dt="2022-10-24T20:37:32.203" v="45" actId="47"/>
        <pc:sldMkLst>
          <pc:docMk/>
          <pc:sldMk cId="933503468" sldId="276"/>
        </pc:sldMkLst>
      </pc:sldChg>
      <pc:sldChg chg="addSp modSp add mod">
        <pc:chgData name="Alberto Arranz" userId="7652a8b620f267ff" providerId="LiveId" clId="{B2A78749-C29B-4EA4-B33D-3D5005B4D856}" dt="2022-10-24T20:37:52.661" v="47" actId="207"/>
        <pc:sldMkLst>
          <pc:docMk/>
          <pc:sldMk cId="3418610069" sldId="280"/>
        </pc:sldMkLst>
        <pc:spChg chg="mod">
          <ac:chgData name="Alberto Arranz" userId="7652a8b620f267ff" providerId="LiveId" clId="{B2A78749-C29B-4EA4-B33D-3D5005B4D856}" dt="2022-10-24T20:37:48.996" v="46" actId="207"/>
          <ac:spMkLst>
            <pc:docMk/>
            <pc:sldMk cId="3418610069" sldId="280"/>
            <ac:spMk id="2" creationId="{99419455-58AC-C243-9D1C-7190F901E129}"/>
          </ac:spMkLst>
        </pc:spChg>
        <pc:spChg chg="mod">
          <ac:chgData name="Alberto Arranz" userId="7652a8b620f267ff" providerId="LiveId" clId="{B2A78749-C29B-4EA4-B33D-3D5005B4D856}" dt="2022-10-24T20:37:52.661" v="47" actId="207"/>
          <ac:spMkLst>
            <pc:docMk/>
            <pc:sldMk cId="3418610069" sldId="280"/>
            <ac:spMk id="3" creationId="{1C9B02B3-F3E9-A04F-B3B6-C0119337C20D}"/>
          </ac:spMkLst>
        </pc:spChg>
        <pc:spChg chg="add mod">
          <ac:chgData name="Alberto Arranz" userId="7652a8b620f267ff" providerId="LiveId" clId="{B2A78749-C29B-4EA4-B33D-3D5005B4D856}" dt="2022-10-24T20:35:53.399" v="8"/>
          <ac:spMkLst>
            <pc:docMk/>
            <pc:sldMk cId="3418610069" sldId="280"/>
            <ac:spMk id="6" creationId="{BE98682F-6560-3C59-BDC8-07EB5F47D5C6}"/>
          </ac:spMkLst>
        </pc:spChg>
      </pc:sldChg>
      <pc:sldChg chg="del">
        <pc:chgData name="Alberto Arranz" userId="7652a8b620f267ff" providerId="LiveId" clId="{B2A78749-C29B-4EA4-B33D-3D5005B4D856}" dt="2022-10-24T20:34:19.745" v="1" actId="47"/>
        <pc:sldMkLst>
          <pc:docMk/>
          <pc:sldMk cId="241422590" sldId="281"/>
        </pc:sldMkLst>
      </pc:sldChg>
      <pc:sldChg chg="del">
        <pc:chgData name="Alberto Arranz" userId="7652a8b620f267ff" providerId="LiveId" clId="{B2A78749-C29B-4EA4-B33D-3D5005B4D856}" dt="2022-10-24T20:34:32.929" v="3" actId="47"/>
        <pc:sldMkLst>
          <pc:docMk/>
          <pc:sldMk cId="4195028027" sldId="282"/>
        </pc:sldMkLst>
      </pc:sldChg>
      <pc:sldChg chg="del">
        <pc:chgData name="Alberto Arranz" userId="7652a8b620f267ff" providerId="LiveId" clId="{B2A78749-C29B-4EA4-B33D-3D5005B4D856}" dt="2022-10-24T20:34:40.585" v="5" actId="47"/>
        <pc:sldMkLst>
          <pc:docMk/>
          <pc:sldMk cId="2397015405" sldId="283"/>
        </pc:sldMkLst>
      </pc:sldChg>
      <pc:sldChg chg="del">
        <pc:chgData name="Alberto Arranz" userId="7652a8b620f267ff" providerId="LiveId" clId="{B2A78749-C29B-4EA4-B33D-3D5005B4D856}" dt="2022-10-24T20:34:36.969" v="4" actId="47"/>
        <pc:sldMkLst>
          <pc:docMk/>
          <pc:sldMk cId="4271233381" sldId="284"/>
        </pc:sldMkLst>
      </pc:sldChg>
      <pc:sldChg chg="del">
        <pc:chgData name="Alberto Arranz" userId="7652a8b620f267ff" providerId="LiveId" clId="{B2A78749-C29B-4EA4-B33D-3D5005B4D856}" dt="2022-10-24T20:37:28.877" v="43" actId="47"/>
        <pc:sldMkLst>
          <pc:docMk/>
          <pc:sldMk cId="3124737890" sldId="285"/>
        </pc:sldMkLst>
      </pc:sldChg>
      <pc:sldChg chg="del">
        <pc:chgData name="Alberto Arranz" userId="7652a8b620f267ff" providerId="LiveId" clId="{B2A78749-C29B-4EA4-B33D-3D5005B4D856}" dt="2022-10-24T20:34:43.416" v="6" actId="47"/>
        <pc:sldMkLst>
          <pc:docMk/>
          <pc:sldMk cId="389529930" sldId="286"/>
        </pc:sldMkLst>
      </pc:sldChg>
      <pc:sldChg chg="modSp add mod">
        <pc:chgData name="Alberto Arranz" userId="7652a8b620f267ff" providerId="LiveId" clId="{B2A78749-C29B-4EA4-B33D-3D5005B4D856}" dt="2022-10-24T20:42:27.151" v="115" actId="207"/>
        <pc:sldMkLst>
          <pc:docMk/>
          <pc:sldMk cId="1009702453" sldId="362"/>
        </pc:sldMkLst>
        <pc:spChg chg="mod">
          <ac:chgData name="Alberto Arranz" userId="7652a8b620f267ff" providerId="LiveId" clId="{B2A78749-C29B-4EA4-B33D-3D5005B4D856}" dt="2022-10-24T20:42:27.151" v="115" actId="207"/>
          <ac:spMkLst>
            <pc:docMk/>
            <pc:sldMk cId="1009702453" sldId="362"/>
            <ac:spMk id="10" creationId="{23055057-519B-F940-98AE-09C41F640BD9}"/>
          </ac:spMkLst>
        </pc:spChg>
      </pc:sldChg>
      <pc:sldChg chg="addSp modSp add mod">
        <pc:chgData name="Alberto Arranz" userId="7652a8b620f267ff" providerId="LiveId" clId="{B2A78749-C29B-4EA4-B33D-3D5005B4D856}" dt="2022-10-24T20:43:04.160" v="119" actId="207"/>
        <pc:sldMkLst>
          <pc:docMk/>
          <pc:sldMk cId="3874267017" sldId="364"/>
        </pc:sldMkLst>
        <pc:spChg chg="mod">
          <ac:chgData name="Alberto Arranz" userId="7652a8b620f267ff" providerId="LiveId" clId="{B2A78749-C29B-4EA4-B33D-3D5005B4D856}" dt="2022-10-24T20:43:04.160" v="119" actId="207"/>
          <ac:spMkLst>
            <pc:docMk/>
            <pc:sldMk cId="3874267017" sldId="364"/>
            <ac:spMk id="2" creationId="{99419455-58AC-C243-9D1C-7190F901E129}"/>
          </ac:spMkLst>
        </pc:spChg>
        <pc:spChg chg="mod">
          <ac:chgData name="Alberto Arranz" userId="7652a8b620f267ff" providerId="LiveId" clId="{B2A78749-C29B-4EA4-B33D-3D5005B4D856}" dt="2022-10-24T20:42:59.818" v="118" actId="207"/>
          <ac:spMkLst>
            <pc:docMk/>
            <pc:sldMk cId="3874267017" sldId="364"/>
            <ac:spMk id="3" creationId="{1C9B02B3-F3E9-A04F-B3B6-C0119337C20D}"/>
          </ac:spMkLst>
        </pc:spChg>
        <pc:spChg chg="add mod">
          <ac:chgData name="Alberto Arranz" userId="7652a8b620f267ff" providerId="LiveId" clId="{B2A78749-C29B-4EA4-B33D-3D5005B4D856}" dt="2022-10-24T20:36:49.439" v="28"/>
          <ac:spMkLst>
            <pc:docMk/>
            <pc:sldMk cId="3874267017" sldId="364"/>
            <ac:spMk id="7" creationId="{C0A310C8-7E9D-5A16-F661-B130A1245371}"/>
          </ac:spMkLst>
        </pc:spChg>
      </pc:sldChg>
      <pc:sldChg chg="addSp modSp add mod">
        <pc:chgData name="Alberto Arranz" userId="7652a8b620f267ff" providerId="LiveId" clId="{B2A78749-C29B-4EA4-B33D-3D5005B4D856}" dt="2022-10-24T20:43:27.385" v="121" actId="207"/>
        <pc:sldMkLst>
          <pc:docMk/>
          <pc:sldMk cId="3064871946" sldId="365"/>
        </pc:sldMkLst>
        <pc:spChg chg="mod">
          <ac:chgData name="Alberto Arranz" userId="7652a8b620f267ff" providerId="LiveId" clId="{B2A78749-C29B-4EA4-B33D-3D5005B4D856}" dt="2022-10-24T20:43:27.385" v="121" actId="207"/>
          <ac:spMkLst>
            <pc:docMk/>
            <pc:sldMk cId="3064871946" sldId="365"/>
            <ac:spMk id="2" creationId="{99419455-58AC-C243-9D1C-7190F901E129}"/>
          </ac:spMkLst>
        </pc:spChg>
        <pc:spChg chg="mod">
          <ac:chgData name="Alberto Arranz" userId="7652a8b620f267ff" providerId="LiveId" clId="{B2A78749-C29B-4EA4-B33D-3D5005B4D856}" dt="2022-10-24T20:43:21.435" v="120" actId="207"/>
          <ac:spMkLst>
            <pc:docMk/>
            <pc:sldMk cId="3064871946" sldId="365"/>
            <ac:spMk id="3" creationId="{1C9B02B3-F3E9-A04F-B3B6-C0119337C20D}"/>
          </ac:spMkLst>
        </pc:spChg>
        <pc:spChg chg="add mod">
          <ac:chgData name="Alberto Arranz" userId="7652a8b620f267ff" providerId="LiveId" clId="{B2A78749-C29B-4EA4-B33D-3D5005B4D856}" dt="2022-10-24T20:36:50.939" v="29"/>
          <ac:spMkLst>
            <pc:docMk/>
            <pc:sldMk cId="3064871946" sldId="365"/>
            <ac:spMk id="7" creationId="{D8055E2F-26C5-33C6-B349-8F4ACE6CC887}"/>
          </ac:spMkLst>
        </pc:spChg>
      </pc:sldChg>
      <pc:sldChg chg="addSp modSp add del">
        <pc:chgData name="Alberto Arranz" userId="7652a8b620f267ff" providerId="LiveId" clId="{B2A78749-C29B-4EA4-B33D-3D5005B4D856}" dt="2022-10-24T20:43:38.991" v="122" actId="47"/>
        <pc:sldMkLst>
          <pc:docMk/>
          <pc:sldMk cId="3896241404" sldId="366"/>
        </pc:sldMkLst>
        <pc:spChg chg="add mod">
          <ac:chgData name="Alberto Arranz" userId="7652a8b620f267ff" providerId="LiveId" clId="{B2A78749-C29B-4EA4-B33D-3D5005B4D856}" dt="2022-10-24T20:36:52.451" v="30"/>
          <ac:spMkLst>
            <pc:docMk/>
            <pc:sldMk cId="3896241404" sldId="366"/>
            <ac:spMk id="6" creationId="{7E3DA556-C6C4-5DA4-3E6E-EAEE614F7C28}"/>
          </ac:spMkLst>
        </pc:spChg>
      </pc:sldChg>
      <pc:sldChg chg="addSp modSp add mod">
        <pc:chgData name="Alberto Arranz" userId="7652a8b620f267ff" providerId="LiveId" clId="{B2A78749-C29B-4EA4-B33D-3D5005B4D856}" dt="2022-10-24T20:38:03.392" v="49" actId="207"/>
        <pc:sldMkLst>
          <pc:docMk/>
          <pc:sldMk cId="1850256116" sldId="382"/>
        </pc:sldMkLst>
        <pc:spChg chg="mod">
          <ac:chgData name="Alberto Arranz" userId="7652a8b620f267ff" providerId="LiveId" clId="{B2A78749-C29B-4EA4-B33D-3D5005B4D856}" dt="2022-10-24T20:38:00.440" v="48" actId="207"/>
          <ac:spMkLst>
            <pc:docMk/>
            <pc:sldMk cId="1850256116" sldId="382"/>
            <ac:spMk id="2" creationId="{99419455-58AC-C243-9D1C-7190F901E129}"/>
          </ac:spMkLst>
        </pc:spChg>
        <pc:spChg chg="mod">
          <ac:chgData name="Alberto Arranz" userId="7652a8b620f267ff" providerId="LiveId" clId="{B2A78749-C29B-4EA4-B33D-3D5005B4D856}" dt="2022-10-24T20:38:03.392" v="49" actId="207"/>
          <ac:spMkLst>
            <pc:docMk/>
            <pc:sldMk cId="1850256116" sldId="382"/>
            <ac:spMk id="3" creationId="{1C9B02B3-F3E9-A04F-B3B6-C0119337C20D}"/>
          </ac:spMkLst>
        </pc:spChg>
        <pc:spChg chg="add mod">
          <ac:chgData name="Alberto Arranz" userId="7652a8b620f267ff" providerId="LiveId" clId="{B2A78749-C29B-4EA4-B33D-3D5005B4D856}" dt="2022-10-24T20:35:56.178" v="9"/>
          <ac:spMkLst>
            <pc:docMk/>
            <pc:sldMk cId="1850256116" sldId="382"/>
            <ac:spMk id="12" creationId="{FE4F44F7-E164-013F-A0CC-BA5709231A76}"/>
          </ac:spMkLst>
        </pc:spChg>
      </pc:sldChg>
      <pc:sldChg chg="addSp modSp add mod">
        <pc:chgData name="Alberto Arranz" userId="7652a8b620f267ff" providerId="LiveId" clId="{B2A78749-C29B-4EA4-B33D-3D5005B4D856}" dt="2022-10-24T20:39:38.859" v="77" actId="207"/>
        <pc:sldMkLst>
          <pc:docMk/>
          <pc:sldMk cId="1011261196" sldId="383"/>
        </pc:sldMkLst>
        <pc:spChg chg="mod">
          <ac:chgData name="Alberto Arranz" userId="7652a8b620f267ff" providerId="LiveId" clId="{B2A78749-C29B-4EA4-B33D-3D5005B4D856}" dt="2022-10-24T20:39:34.599" v="76" actId="207"/>
          <ac:spMkLst>
            <pc:docMk/>
            <pc:sldMk cId="1011261196" sldId="383"/>
            <ac:spMk id="2" creationId="{99419455-58AC-C243-9D1C-7190F901E129}"/>
          </ac:spMkLst>
        </pc:spChg>
        <pc:spChg chg="mod">
          <ac:chgData name="Alberto Arranz" userId="7652a8b620f267ff" providerId="LiveId" clId="{B2A78749-C29B-4EA4-B33D-3D5005B4D856}" dt="2022-10-24T20:39:38.859" v="77" actId="207"/>
          <ac:spMkLst>
            <pc:docMk/>
            <pc:sldMk cId="1011261196" sldId="383"/>
            <ac:spMk id="3" creationId="{1C9B02B3-F3E9-A04F-B3B6-C0119337C20D}"/>
          </ac:spMkLst>
        </pc:spChg>
        <pc:spChg chg="add mod">
          <ac:chgData name="Alberto Arranz" userId="7652a8b620f267ff" providerId="LiveId" clId="{B2A78749-C29B-4EA4-B33D-3D5005B4D856}" dt="2022-10-24T20:36:04.673" v="11"/>
          <ac:spMkLst>
            <pc:docMk/>
            <pc:sldMk cId="1011261196" sldId="383"/>
            <ac:spMk id="7" creationId="{DBDF2376-7492-B485-CEEA-9E6CCBB474B7}"/>
          </ac:spMkLst>
        </pc:spChg>
      </pc:sldChg>
      <pc:sldChg chg="addSp modSp add mod">
        <pc:chgData name="Alberto Arranz" userId="7652a8b620f267ff" providerId="LiveId" clId="{B2A78749-C29B-4EA4-B33D-3D5005B4D856}" dt="2022-10-24T20:42:37.723" v="117" actId="207"/>
        <pc:sldMkLst>
          <pc:docMk/>
          <pc:sldMk cId="245288125" sldId="388"/>
        </pc:sldMkLst>
        <pc:spChg chg="mod">
          <ac:chgData name="Alberto Arranz" userId="7652a8b620f267ff" providerId="LiveId" clId="{B2A78749-C29B-4EA4-B33D-3D5005B4D856}" dt="2022-10-24T20:42:32.411" v="116" actId="207"/>
          <ac:spMkLst>
            <pc:docMk/>
            <pc:sldMk cId="245288125" sldId="388"/>
            <ac:spMk id="2" creationId="{99419455-58AC-C243-9D1C-7190F901E129}"/>
          </ac:spMkLst>
        </pc:spChg>
        <pc:spChg chg="mod">
          <ac:chgData name="Alberto Arranz" userId="7652a8b620f267ff" providerId="LiveId" clId="{B2A78749-C29B-4EA4-B33D-3D5005B4D856}" dt="2022-10-24T20:42:37.723" v="117" actId="207"/>
          <ac:spMkLst>
            <pc:docMk/>
            <pc:sldMk cId="245288125" sldId="388"/>
            <ac:spMk id="3" creationId="{1C9B02B3-F3E9-A04F-B3B6-C0119337C20D}"/>
          </ac:spMkLst>
        </pc:spChg>
        <pc:spChg chg="add mod">
          <ac:chgData name="Alberto Arranz" userId="7652a8b620f267ff" providerId="LiveId" clId="{B2A78749-C29B-4EA4-B33D-3D5005B4D856}" dt="2022-10-24T20:36:46.787" v="27"/>
          <ac:spMkLst>
            <pc:docMk/>
            <pc:sldMk cId="245288125" sldId="388"/>
            <ac:spMk id="6" creationId="{D1A5B2C5-CC88-7D0E-53E7-BE6747DDA30E}"/>
          </ac:spMkLst>
        </pc:spChg>
      </pc:sldChg>
      <pc:sldChg chg="addSp modSp add del">
        <pc:chgData name="Alberto Arranz" userId="7652a8b620f267ff" providerId="LiveId" clId="{B2A78749-C29B-4EA4-B33D-3D5005B4D856}" dt="2022-10-24T20:38:54.965" v="51" actId="47"/>
        <pc:sldMkLst>
          <pc:docMk/>
          <pc:sldMk cId="156531221" sldId="399"/>
        </pc:sldMkLst>
        <pc:spChg chg="add mod">
          <ac:chgData name="Alberto Arranz" userId="7652a8b620f267ff" providerId="LiveId" clId="{B2A78749-C29B-4EA4-B33D-3D5005B4D856}" dt="2022-10-24T20:36:02.610" v="10"/>
          <ac:spMkLst>
            <pc:docMk/>
            <pc:sldMk cId="156531221" sldId="399"/>
            <ac:spMk id="2" creationId="{DA5318CE-30FE-20B5-DFC9-49789EAE12B8}"/>
          </ac:spMkLst>
        </pc:spChg>
      </pc:sldChg>
      <pc:sldChg chg="modSp add mod">
        <pc:chgData name="Alberto Arranz" userId="7652a8b620f267ff" providerId="LiveId" clId="{B2A78749-C29B-4EA4-B33D-3D5005B4D856}" dt="2022-10-24T20:38:10.772" v="50" actId="207"/>
        <pc:sldMkLst>
          <pc:docMk/>
          <pc:sldMk cId="3717289160" sldId="400"/>
        </pc:sldMkLst>
        <pc:spChg chg="mod">
          <ac:chgData name="Alberto Arranz" userId="7652a8b620f267ff" providerId="LiveId" clId="{B2A78749-C29B-4EA4-B33D-3D5005B4D856}" dt="2022-10-24T20:38:10.772" v="50" actId="207"/>
          <ac:spMkLst>
            <pc:docMk/>
            <pc:sldMk cId="3717289160" sldId="400"/>
            <ac:spMk id="10" creationId="{23055057-519B-F940-98AE-09C41F640BD9}"/>
          </ac:spMkLst>
        </pc:spChg>
      </pc:sldChg>
      <pc:sldChg chg="addSp modSp add mod">
        <pc:chgData name="Alberto Arranz" userId="7652a8b620f267ff" providerId="LiveId" clId="{B2A78749-C29B-4EA4-B33D-3D5005B4D856}" dt="2022-10-24T20:39:52.470" v="79" actId="207"/>
        <pc:sldMkLst>
          <pc:docMk/>
          <pc:sldMk cId="523281227" sldId="401"/>
        </pc:sldMkLst>
        <pc:spChg chg="mod">
          <ac:chgData name="Alberto Arranz" userId="7652a8b620f267ff" providerId="LiveId" clId="{B2A78749-C29B-4EA4-B33D-3D5005B4D856}" dt="2022-10-24T20:39:48.642" v="78" actId="207"/>
          <ac:spMkLst>
            <pc:docMk/>
            <pc:sldMk cId="523281227" sldId="401"/>
            <ac:spMk id="2" creationId="{99419455-58AC-C243-9D1C-7190F901E129}"/>
          </ac:spMkLst>
        </pc:spChg>
        <pc:spChg chg="mod">
          <ac:chgData name="Alberto Arranz" userId="7652a8b620f267ff" providerId="LiveId" clId="{B2A78749-C29B-4EA4-B33D-3D5005B4D856}" dt="2022-10-24T20:39:52.470" v="79" actId="207"/>
          <ac:spMkLst>
            <pc:docMk/>
            <pc:sldMk cId="523281227" sldId="401"/>
            <ac:spMk id="3" creationId="{1C9B02B3-F3E9-A04F-B3B6-C0119337C20D}"/>
          </ac:spMkLst>
        </pc:spChg>
        <pc:spChg chg="add mod">
          <ac:chgData name="Alberto Arranz" userId="7652a8b620f267ff" providerId="LiveId" clId="{B2A78749-C29B-4EA4-B33D-3D5005B4D856}" dt="2022-10-24T20:36:06.526" v="12"/>
          <ac:spMkLst>
            <pc:docMk/>
            <pc:sldMk cId="523281227" sldId="401"/>
            <ac:spMk id="6" creationId="{B06EE114-F6F8-9BEC-FFA6-2D95617F568D}"/>
          </ac:spMkLst>
        </pc:spChg>
      </pc:sldChg>
      <pc:sldChg chg="addSp modSp add mod">
        <pc:chgData name="Alberto Arranz" userId="7652a8b620f267ff" providerId="LiveId" clId="{B2A78749-C29B-4EA4-B33D-3D5005B4D856}" dt="2022-10-24T20:40:07.323" v="95" actId="20577"/>
        <pc:sldMkLst>
          <pc:docMk/>
          <pc:sldMk cId="3185283900" sldId="402"/>
        </pc:sldMkLst>
        <pc:spChg chg="mod">
          <ac:chgData name="Alberto Arranz" userId="7652a8b620f267ff" providerId="LiveId" clId="{B2A78749-C29B-4EA4-B33D-3D5005B4D856}" dt="2022-10-24T20:39:58.114" v="80" actId="207"/>
          <ac:spMkLst>
            <pc:docMk/>
            <pc:sldMk cId="3185283900" sldId="402"/>
            <ac:spMk id="2" creationId="{99419455-58AC-C243-9D1C-7190F901E129}"/>
          </ac:spMkLst>
        </pc:spChg>
        <pc:spChg chg="mod">
          <ac:chgData name="Alberto Arranz" userId="7652a8b620f267ff" providerId="LiveId" clId="{B2A78749-C29B-4EA4-B33D-3D5005B4D856}" dt="2022-10-24T20:40:07.323" v="95" actId="20577"/>
          <ac:spMkLst>
            <pc:docMk/>
            <pc:sldMk cId="3185283900" sldId="402"/>
            <ac:spMk id="3" creationId="{1C9B02B3-F3E9-A04F-B3B6-C0119337C20D}"/>
          </ac:spMkLst>
        </pc:spChg>
        <pc:spChg chg="add mod">
          <ac:chgData name="Alberto Arranz" userId="7652a8b620f267ff" providerId="LiveId" clId="{B2A78749-C29B-4EA4-B33D-3D5005B4D856}" dt="2022-10-24T20:36:08.589" v="13"/>
          <ac:spMkLst>
            <pc:docMk/>
            <pc:sldMk cId="3185283900" sldId="402"/>
            <ac:spMk id="6" creationId="{5B1FAFEA-1FAA-0629-9719-93A3AB50150A}"/>
          </ac:spMkLst>
        </pc:spChg>
      </pc:sldChg>
      <pc:sldChg chg="modSp add mod">
        <pc:chgData name="Alberto Arranz" userId="7652a8b620f267ff" providerId="LiveId" clId="{B2A78749-C29B-4EA4-B33D-3D5005B4D856}" dt="2022-10-24T20:40:15.132" v="96" actId="207"/>
        <pc:sldMkLst>
          <pc:docMk/>
          <pc:sldMk cId="1394548007" sldId="403"/>
        </pc:sldMkLst>
        <pc:spChg chg="mod">
          <ac:chgData name="Alberto Arranz" userId="7652a8b620f267ff" providerId="LiveId" clId="{B2A78749-C29B-4EA4-B33D-3D5005B4D856}" dt="2022-10-24T20:40:15.132" v="96" actId="207"/>
          <ac:spMkLst>
            <pc:docMk/>
            <pc:sldMk cId="1394548007" sldId="403"/>
            <ac:spMk id="10" creationId="{23055057-519B-F940-98AE-09C41F640BD9}"/>
          </ac:spMkLst>
        </pc:spChg>
      </pc:sldChg>
      <pc:sldChg chg="addSp modSp add mod">
        <pc:chgData name="Alberto Arranz" userId="7652a8b620f267ff" providerId="LiveId" clId="{B2A78749-C29B-4EA4-B33D-3D5005B4D856}" dt="2022-10-24T20:40:26.468" v="98" actId="207"/>
        <pc:sldMkLst>
          <pc:docMk/>
          <pc:sldMk cId="1464685761" sldId="404"/>
        </pc:sldMkLst>
        <pc:spChg chg="mod">
          <ac:chgData name="Alberto Arranz" userId="7652a8b620f267ff" providerId="LiveId" clId="{B2A78749-C29B-4EA4-B33D-3D5005B4D856}" dt="2022-10-24T20:40:20.970" v="97" actId="207"/>
          <ac:spMkLst>
            <pc:docMk/>
            <pc:sldMk cId="1464685761" sldId="404"/>
            <ac:spMk id="2" creationId="{99419455-58AC-C243-9D1C-7190F901E129}"/>
          </ac:spMkLst>
        </pc:spChg>
        <pc:spChg chg="mod">
          <ac:chgData name="Alberto Arranz" userId="7652a8b620f267ff" providerId="LiveId" clId="{B2A78749-C29B-4EA4-B33D-3D5005B4D856}" dt="2022-10-24T20:40:26.468" v="98" actId="207"/>
          <ac:spMkLst>
            <pc:docMk/>
            <pc:sldMk cId="1464685761" sldId="404"/>
            <ac:spMk id="3" creationId="{1C9B02B3-F3E9-A04F-B3B6-C0119337C20D}"/>
          </ac:spMkLst>
        </pc:spChg>
        <pc:spChg chg="add mod">
          <ac:chgData name="Alberto Arranz" userId="7652a8b620f267ff" providerId="LiveId" clId="{B2A78749-C29B-4EA4-B33D-3D5005B4D856}" dt="2022-10-24T20:36:14.357" v="14"/>
          <ac:spMkLst>
            <pc:docMk/>
            <pc:sldMk cId="1464685761" sldId="404"/>
            <ac:spMk id="6" creationId="{E8CD0FEC-743F-6E8A-86CC-B446D09192C4}"/>
          </ac:spMkLst>
        </pc:spChg>
      </pc:sldChg>
      <pc:sldChg chg="addSp modSp add mod">
        <pc:chgData name="Alberto Arranz" userId="7652a8b620f267ff" providerId="LiveId" clId="{B2A78749-C29B-4EA4-B33D-3D5005B4D856}" dt="2022-10-24T20:40:41.216" v="100" actId="207"/>
        <pc:sldMkLst>
          <pc:docMk/>
          <pc:sldMk cId="276443408" sldId="405"/>
        </pc:sldMkLst>
        <pc:spChg chg="mod">
          <ac:chgData name="Alberto Arranz" userId="7652a8b620f267ff" providerId="LiveId" clId="{B2A78749-C29B-4EA4-B33D-3D5005B4D856}" dt="2022-10-24T20:40:41.216" v="100" actId="207"/>
          <ac:spMkLst>
            <pc:docMk/>
            <pc:sldMk cId="276443408" sldId="405"/>
            <ac:spMk id="2" creationId="{99419455-58AC-C243-9D1C-7190F901E129}"/>
          </ac:spMkLst>
        </pc:spChg>
        <pc:spChg chg="mod">
          <ac:chgData name="Alberto Arranz" userId="7652a8b620f267ff" providerId="LiveId" clId="{B2A78749-C29B-4EA4-B33D-3D5005B4D856}" dt="2022-10-24T20:40:34.936" v="99" actId="207"/>
          <ac:spMkLst>
            <pc:docMk/>
            <pc:sldMk cId="276443408" sldId="405"/>
            <ac:spMk id="3" creationId="{1C9B02B3-F3E9-A04F-B3B6-C0119337C20D}"/>
          </ac:spMkLst>
        </pc:spChg>
        <pc:spChg chg="add mod">
          <ac:chgData name="Alberto Arranz" userId="7652a8b620f267ff" providerId="LiveId" clId="{B2A78749-C29B-4EA4-B33D-3D5005B4D856}" dt="2022-10-24T20:36:16.113" v="15"/>
          <ac:spMkLst>
            <pc:docMk/>
            <pc:sldMk cId="276443408" sldId="405"/>
            <ac:spMk id="6" creationId="{554CBB9A-D8C0-9E66-29A2-F1565D604148}"/>
          </ac:spMkLst>
        </pc:spChg>
      </pc:sldChg>
      <pc:sldChg chg="addSp modSp add mod">
        <pc:chgData name="Alberto Arranz" userId="7652a8b620f267ff" providerId="LiveId" clId="{B2A78749-C29B-4EA4-B33D-3D5005B4D856}" dt="2022-10-24T20:40:50.677" v="102" actId="207"/>
        <pc:sldMkLst>
          <pc:docMk/>
          <pc:sldMk cId="1077066224" sldId="406"/>
        </pc:sldMkLst>
        <pc:spChg chg="mod">
          <ac:chgData name="Alberto Arranz" userId="7652a8b620f267ff" providerId="LiveId" clId="{B2A78749-C29B-4EA4-B33D-3D5005B4D856}" dt="2022-10-24T20:40:50.677" v="102" actId="207"/>
          <ac:spMkLst>
            <pc:docMk/>
            <pc:sldMk cId="1077066224" sldId="406"/>
            <ac:spMk id="2" creationId="{99419455-58AC-C243-9D1C-7190F901E129}"/>
          </ac:spMkLst>
        </pc:spChg>
        <pc:spChg chg="mod">
          <ac:chgData name="Alberto Arranz" userId="7652a8b620f267ff" providerId="LiveId" clId="{B2A78749-C29B-4EA4-B33D-3D5005B4D856}" dt="2022-10-24T20:40:47.988" v="101" actId="207"/>
          <ac:spMkLst>
            <pc:docMk/>
            <pc:sldMk cId="1077066224" sldId="406"/>
            <ac:spMk id="3" creationId="{1C9B02B3-F3E9-A04F-B3B6-C0119337C20D}"/>
          </ac:spMkLst>
        </pc:spChg>
        <pc:spChg chg="add mod">
          <ac:chgData name="Alberto Arranz" userId="7652a8b620f267ff" providerId="LiveId" clId="{B2A78749-C29B-4EA4-B33D-3D5005B4D856}" dt="2022-10-24T20:36:17.906" v="16"/>
          <ac:spMkLst>
            <pc:docMk/>
            <pc:sldMk cId="1077066224" sldId="406"/>
            <ac:spMk id="6" creationId="{8283DDFE-8A94-5F21-A8B1-E98D94C3221A}"/>
          </ac:spMkLst>
        </pc:spChg>
      </pc:sldChg>
      <pc:sldChg chg="addSp modSp add mod">
        <pc:chgData name="Alberto Arranz" userId="7652a8b620f267ff" providerId="LiveId" clId="{B2A78749-C29B-4EA4-B33D-3D5005B4D856}" dt="2022-10-24T20:41:02.326" v="104" actId="207"/>
        <pc:sldMkLst>
          <pc:docMk/>
          <pc:sldMk cId="2581693311" sldId="407"/>
        </pc:sldMkLst>
        <pc:spChg chg="mod">
          <ac:chgData name="Alberto Arranz" userId="7652a8b620f267ff" providerId="LiveId" clId="{B2A78749-C29B-4EA4-B33D-3D5005B4D856}" dt="2022-10-24T20:40:58.809" v="103" actId="207"/>
          <ac:spMkLst>
            <pc:docMk/>
            <pc:sldMk cId="2581693311" sldId="407"/>
            <ac:spMk id="2" creationId="{99419455-58AC-C243-9D1C-7190F901E129}"/>
          </ac:spMkLst>
        </pc:spChg>
        <pc:spChg chg="mod">
          <ac:chgData name="Alberto Arranz" userId="7652a8b620f267ff" providerId="LiveId" clId="{B2A78749-C29B-4EA4-B33D-3D5005B4D856}" dt="2022-10-24T20:41:02.326" v="104" actId="207"/>
          <ac:spMkLst>
            <pc:docMk/>
            <pc:sldMk cId="2581693311" sldId="407"/>
            <ac:spMk id="3" creationId="{1C9B02B3-F3E9-A04F-B3B6-C0119337C20D}"/>
          </ac:spMkLst>
        </pc:spChg>
        <pc:spChg chg="add mod">
          <ac:chgData name="Alberto Arranz" userId="7652a8b620f267ff" providerId="LiveId" clId="{B2A78749-C29B-4EA4-B33D-3D5005B4D856}" dt="2022-10-24T20:36:19.849" v="17"/>
          <ac:spMkLst>
            <pc:docMk/>
            <pc:sldMk cId="2581693311" sldId="407"/>
            <ac:spMk id="6" creationId="{25BCE84D-CAE5-C693-D400-E353A4CB4706}"/>
          </ac:spMkLst>
        </pc:spChg>
      </pc:sldChg>
      <pc:sldChg chg="addSp modSp add mod">
        <pc:chgData name="Alberto Arranz" userId="7652a8b620f267ff" providerId="LiveId" clId="{B2A78749-C29B-4EA4-B33D-3D5005B4D856}" dt="2022-10-24T20:41:25.612" v="107" actId="207"/>
        <pc:sldMkLst>
          <pc:docMk/>
          <pc:sldMk cId="4256543948" sldId="408"/>
        </pc:sldMkLst>
        <pc:spChg chg="mod">
          <ac:chgData name="Alberto Arranz" userId="7652a8b620f267ff" providerId="LiveId" clId="{B2A78749-C29B-4EA4-B33D-3D5005B4D856}" dt="2022-10-24T20:41:25.612" v="107" actId="207"/>
          <ac:spMkLst>
            <pc:docMk/>
            <pc:sldMk cId="4256543948" sldId="408"/>
            <ac:spMk id="2" creationId="{99419455-58AC-C243-9D1C-7190F901E129}"/>
          </ac:spMkLst>
        </pc:spChg>
        <pc:spChg chg="add mod">
          <ac:chgData name="Alberto Arranz" userId="7652a8b620f267ff" providerId="LiveId" clId="{B2A78749-C29B-4EA4-B33D-3D5005B4D856}" dt="2022-10-24T20:36:23.220" v="19"/>
          <ac:spMkLst>
            <pc:docMk/>
            <pc:sldMk cId="4256543948" sldId="408"/>
            <ac:spMk id="3" creationId="{1AFC769F-F54E-A69B-58AE-09525A4141F2}"/>
          </ac:spMkLst>
        </pc:spChg>
      </pc:sldChg>
      <pc:sldChg chg="addSp modSp add mod">
        <pc:chgData name="Alberto Arranz" userId="7652a8b620f267ff" providerId="LiveId" clId="{B2A78749-C29B-4EA4-B33D-3D5005B4D856}" dt="2022-10-24T20:41:38.003" v="108" actId="207"/>
        <pc:sldMkLst>
          <pc:docMk/>
          <pc:sldMk cId="4254420022" sldId="409"/>
        </pc:sldMkLst>
        <pc:spChg chg="mod">
          <ac:chgData name="Alberto Arranz" userId="7652a8b620f267ff" providerId="LiveId" clId="{B2A78749-C29B-4EA4-B33D-3D5005B4D856}" dt="2022-10-24T20:41:38.003" v="108" actId="207"/>
          <ac:spMkLst>
            <pc:docMk/>
            <pc:sldMk cId="4254420022" sldId="409"/>
            <ac:spMk id="2" creationId="{99419455-58AC-C243-9D1C-7190F901E129}"/>
          </ac:spMkLst>
        </pc:spChg>
        <pc:spChg chg="add mod">
          <ac:chgData name="Alberto Arranz" userId="7652a8b620f267ff" providerId="LiveId" clId="{B2A78749-C29B-4EA4-B33D-3D5005B4D856}" dt="2022-10-24T20:36:25.001" v="20"/>
          <ac:spMkLst>
            <pc:docMk/>
            <pc:sldMk cId="4254420022" sldId="409"/>
            <ac:spMk id="3" creationId="{B8AF2051-1FC4-06C0-C1F9-313F104F0034}"/>
          </ac:spMkLst>
        </pc:spChg>
      </pc:sldChg>
      <pc:sldChg chg="addSp modSp add mod">
        <pc:chgData name="Alberto Arranz" userId="7652a8b620f267ff" providerId="LiveId" clId="{B2A78749-C29B-4EA4-B33D-3D5005B4D856}" dt="2022-10-24T20:41:45.029" v="109" actId="207"/>
        <pc:sldMkLst>
          <pc:docMk/>
          <pc:sldMk cId="1556741610" sldId="410"/>
        </pc:sldMkLst>
        <pc:spChg chg="mod">
          <ac:chgData name="Alberto Arranz" userId="7652a8b620f267ff" providerId="LiveId" clId="{B2A78749-C29B-4EA4-B33D-3D5005B4D856}" dt="2022-10-24T20:41:45.029" v="109" actId="207"/>
          <ac:spMkLst>
            <pc:docMk/>
            <pc:sldMk cId="1556741610" sldId="410"/>
            <ac:spMk id="2" creationId="{99419455-58AC-C243-9D1C-7190F901E129}"/>
          </ac:spMkLst>
        </pc:spChg>
        <pc:spChg chg="add mod">
          <ac:chgData name="Alberto Arranz" userId="7652a8b620f267ff" providerId="LiveId" clId="{B2A78749-C29B-4EA4-B33D-3D5005B4D856}" dt="2022-10-24T20:36:27.414" v="21"/>
          <ac:spMkLst>
            <pc:docMk/>
            <pc:sldMk cId="1556741610" sldId="410"/>
            <ac:spMk id="3" creationId="{A135055E-08CE-3DD4-AE5C-0AEE7DE24C7A}"/>
          </ac:spMkLst>
        </pc:spChg>
      </pc:sldChg>
      <pc:sldChg chg="addSp modSp add mod">
        <pc:chgData name="Alberto Arranz" userId="7652a8b620f267ff" providerId="LiveId" clId="{B2A78749-C29B-4EA4-B33D-3D5005B4D856}" dt="2022-10-24T20:41:51.767" v="110" actId="207"/>
        <pc:sldMkLst>
          <pc:docMk/>
          <pc:sldMk cId="1289416497" sldId="411"/>
        </pc:sldMkLst>
        <pc:spChg chg="mod">
          <ac:chgData name="Alberto Arranz" userId="7652a8b620f267ff" providerId="LiveId" clId="{B2A78749-C29B-4EA4-B33D-3D5005B4D856}" dt="2022-10-24T20:41:51.767" v="110" actId="207"/>
          <ac:spMkLst>
            <pc:docMk/>
            <pc:sldMk cId="1289416497" sldId="411"/>
            <ac:spMk id="2" creationId="{99419455-58AC-C243-9D1C-7190F901E129}"/>
          </ac:spMkLst>
        </pc:spChg>
        <pc:spChg chg="add mod">
          <ac:chgData name="Alberto Arranz" userId="7652a8b620f267ff" providerId="LiveId" clId="{B2A78749-C29B-4EA4-B33D-3D5005B4D856}" dt="2022-10-24T20:36:29.927" v="22"/>
          <ac:spMkLst>
            <pc:docMk/>
            <pc:sldMk cId="1289416497" sldId="411"/>
            <ac:spMk id="3" creationId="{9530D59D-9709-E554-814E-39DE90C5CE7B}"/>
          </ac:spMkLst>
        </pc:spChg>
      </pc:sldChg>
      <pc:sldChg chg="addSp modSp add mod">
        <pc:chgData name="Alberto Arranz" userId="7652a8b620f267ff" providerId="LiveId" clId="{B2A78749-C29B-4EA4-B33D-3D5005B4D856}" dt="2022-10-24T20:42:06.422" v="112" actId="207"/>
        <pc:sldMkLst>
          <pc:docMk/>
          <pc:sldMk cId="533087392" sldId="413"/>
        </pc:sldMkLst>
        <pc:spChg chg="mod">
          <ac:chgData name="Alberto Arranz" userId="7652a8b620f267ff" providerId="LiveId" clId="{B2A78749-C29B-4EA4-B33D-3D5005B4D856}" dt="2022-10-24T20:42:06.422" v="112" actId="207"/>
          <ac:spMkLst>
            <pc:docMk/>
            <pc:sldMk cId="533087392" sldId="413"/>
            <ac:spMk id="2" creationId="{99419455-58AC-C243-9D1C-7190F901E129}"/>
          </ac:spMkLst>
        </pc:spChg>
        <pc:spChg chg="add mod">
          <ac:chgData name="Alberto Arranz" userId="7652a8b620f267ff" providerId="LiveId" clId="{B2A78749-C29B-4EA4-B33D-3D5005B4D856}" dt="2022-10-24T20:36:33.597" v="24"/>
          <ac:spMkLst>
            <pc:docMk/>
            <pc:sldMk cId="533087392" sldId="413"/>
            <ac:spMk id="3" creationId="{DB850EA8-F32E-E211-9801-E4B4EBDF591C}"/>
          </ac:spMkLst>
        </pc:spChg>
      </pc:sldChg>
      <pc:sldChg chg="addSp modSp add mod">
        <pc:chgData name="Alberto Arranz" userId="7652a8b620f267ff" providerId="LiveId" clId="{B2A78749-C29B-4EA4-B33D-3D5005B4D856}" dt="2022-10-24T20:41:59.192" v="111" actId="207"/>
        <pc:sldMkLst>
          <pc:docMk/>
          <pc:sldMk cId="3335100856" sldId="414"/>
        </pc:sldMkLst>
        <pc:spChg chg="mod">
          <ac:chgData name="Alberto Arranz" userId="7652a8b620f267ff" providerId="LiveId" clId="{B2A78749-C29B-4EA4-B33D-3D5005B4D856}" dt="2022-10-24T20:41:59.192" v="111" actId="207"/>
          <ac:spMkLst>
            <pc:docMk/>
            <pc:sldMk cId="3335100856" sldId="414"/>
            <ac:spMk id="2" creationId="{99419455-58AC-C243-9D1C-7190F901E129}"/>
          </ac:spMkLst>
        </pc:spChg>
        <pc:spChg chg="add mod">
          <ac:chgData name="Alberto Arranz" userId="7652a8b620f267ff" providerId="LiveId" clId="{B2A78749-C29B-4EA4-B33D-3D5005B4D856}" dt="2022-10-24T20:36:31.969" v="23"/>
          <ac:spMkLst>
            <pc:docMk/>
            <pc:sldMk cId="3335100856" sldId="414"/>
            <ac:spMk id="3" creationId="{2E09E422-B24D-78D6-421D-30AC5BA0316B}"/>
          </ac:spMkLst>
        </pc:spChg>
      </pc:sldChg>
      <pc:sldChg chg="addSp modSp add mod">
        <pc:chgData name="Alberto Arranz" userId="7652a8b620f267ff" providerId="LiveId" clId="{B2A78749-C29B-4EA4-B33D-3D5005B4D856}" dt="2022-10-24T20:41:13.180" v="106" actId="207"/>
        <pc:sldMkLst>
          <pc:docMk/>
          <pc:sldMk cId="1287135805" sldId="415"/>
        </pc:sldMkLst>
        <pc:spChg chg="mod">
          <ac:chgData name="Alberto Arranz" userId="7652a8b620f267ff" providerId="LiveId" clId="{B2A78749-C29B-4EA4-B33D-3D5005B4D856}" dt="2022-10-24T20:41:08.022" v="105" actId="207"/>
          <ac:spMkLst>
            <pc:docMk/>
            <pc:sldMk cId="1287135805" sldId="415"/>
            <ac:spMk id="2" creationId="{99419455-58AC-C243-9D1C-7190F901E129}"/>
          </ac:spMkLst>
        </pc:spChg>
        <pc:spChg chg="mod">
          <ac:chgData name="Alberto Arranz" userId="7652a8b620f267ff" providerId="LiveId" clId="{B2A78749-C29B-4EA4-B33D-3D5005B4D856}" dt="2022-10-24T20:41:13.180" v="106" actId="207"/>
          <ac:spMkLst>
            <pc:docMk/>
            <pc:sldMk cId="1287135805" sldId="415"/>
            <ac:spMk id="3" creationId="{1C9B02B3-F3E9-A04F-B3B6-C0119337C20D}"/>
          </ac:spMkLst>
        </pc:spChg>
        <pc:spChg chg="add mod">
          <ac:chgData name="Alberto Arranz" userId="7652a8b620f267ff" providerId="LiveId" clId="{B2A78749-C29B-4EA4-B33D-3D5005B4D856}" dt="2022-10-24T20:36:21.701" v="18"/>
          <ac:spMkLst>
            <pc:docMk/>
            <pc:sldMk cId="1287135805" sldId="415"/>
            <ac:spMk id="7" creationId="{E02C3954-8EF8-311B-B959-1DFF367D93B5}"/>
          </ac:spMkLst>
        </pc:spChg>
      </pc:sldChg>
      <pc:sldChg chg="addSp modSp add mod">
        <pc:chgData name="Alberto Arranz" userId="7652a8b620f267ff" providerId="LiveId" clId="{B2A78749-C29B-4EA4-B33D-3D5005B4D856}" dt="2022-10-24T20:42:21.009" v="114" actId="207"/>
        <pc:sldMkLst>
          <pc:docMk/>
          <pc:sldMk cId="2205703205" sldId="417"/>
        </pc:sldMkLst>
        <pc:spChg chg="mod">
          <ac:chgData name="Alberto Arranz" userId="7652a8b620f267ff" providerId="LiveId" clId="{B2A78749-C29B-4EA4-B33D-3D5005B4D856}" dt="2022-10-24T20:42:21.009" v="114" actId="207"/>
          <ac:spMkLst>
            <pc:docMk/>
            <pc:sldMk cId="2205703205" sldId="417"/>
            <ac:spMk id="2" creationId="{99419455-58AC-C243-9D1C-7190F901E129}"/>
          </ac:spMkLst>
        </pc:spChg>
        <pc:spChg chg="add mod">
          <ac:chgData name="Alberto Arranz" userId="7652a8b620f267ff" providerId="LiveId" clId="{B2A78749-C29B-4EA4-B33D-3D5005B4D856}" dt="2022-10-24T20:36:36.472" v="26"/>
          <ac:spMkLst>
            <pc:docMk/>
            <pc:sldMk cId="2205703205" sldId="417"/>
            <ac:spMk id="3" creationId="{0E778784-9822-19CC-4561-FE2C15C4EBBA}"/>
          </ac:spMkLst>
        </pc:spChg>
      </pc:sldChg>
      <pc:sldChg chg="addSp modSp add mod">
        <pc:chgData name="Alberto Arranz" userId="7652a8b620f267ff" providerId="LiveId" clId="{B2A78749-C29B-4EA4-B33D-3D5005B4D856}" dt="2022-10-24T20:42:13.022" v="113" actId="207"/>
        <pc:sldMkLst>
          <pc:docMk/>
          <pc:sldMk cId="2877604473" sldId="418"/>
        </pc:sldMkLst>
        <pc:spChg chg="mod">
          <ac:chgData name="Alberto Arranz" userId="7652a8b620f267ff" providerId="LiveId" clId="{B2A78749-C29B-4EA4-B33D-3D5005B4D856}" dt="2022-10-24T20:42:13.022" v="113" actId="207"/>
          <ac:spMkLst>
            <pc:docMk/>
            <pc:sldMk cId="2877604473" sldId="418"/>
            <ac:spMk id="2" creationId="{99419455-58AC-C243-9D1C-7190F901E129}"/>
          </ac:spMkLst>
        </pc:spChg>
        <pc:spChg chg="add mod">
          <ac:chgData name="Alberto Arranz" userId="7652a8b620f267ff" providerId="LiveId" clId="{B2A78749-C29B-4EA4-B33D-3D5005B4D856}" dt="2022-10-24T20:36:35.042" v="25"/>
          <ac:spMkLst>
            <pc:docMk/>
            <pc:sldMk cId="2877604473" sldId="418"/>
            <ac:spMk id="3" creationId="{E8E4A6A4-A4E6-6904-1B09-ED4D57BCBE81}"/>
          </ac:spMkLst>
        </pc:spChg>
      </pc:sldChg>
      <pc:sldChg chg="modSp add mod">
        <pc:chgData name="Alberto Arranz" userId="7652a8b620f267ff" providerId="LiveId" clId="{B2A78749-C29B-4EA4-B33D-3D5005B4D856}" dt="2022-10-24T20:43:45.064" v="123" actId="207"/>
        <pc:sldMkLst>
          <pc:docMk/>
          <pc:sldMk cId="1078041213" sldId="419"/>
        </pc:sldMkLst>
        <pc:spChg chg="mod">
          <ac:chgData name="Alberto Arranz" userId="7652a8b620f267ff" providerId="LiveId" clId="{B2A78749-C29B-4EA4-B33D-3D5005B4D856}" dt="2022-10-24T20:43:45.064" v="123" actId="207"/>
          <ac:spMkLst>
            <pc:docMk/>
            <pc:sldMk cId="1078041213" sldId="419"/>
            <ac:spMk id="10" creationId="{23055057-519B-F940-98AE-09C41F640BD9}"/>
          </ac:spMkLst>
        </pc:spChg>
      </pc:sldChg>
      <pc:sldChg chg="addSp modSp add mod">
        <pc:chgData name="Alberto Arranz" userId="7652a8b620f267ff" providerId="LiveId" clId="{B2A78749-C29B-4EA4-B33D-3D5005B4D856}" dt="2022-10-24T20:44:01.928" v="126" actId="207"/>
        <pc:sldMkLst>
          <pc:docMk/>
          <pc:sldMk cId="1878707436" sldId="420"/>
        </pc:sldMkLst>
        <pc:spChg chg="mod">
          <ac:chgData name="Alberto Arranz" userId="7652a8b620f267ff" providerId="LiveId" clId="{B2A78749-C29B-4EA4-B33D-3D5005B4D856}" dt="2022-10-24T20:43:51.298" v="124" actId="207"/>
          <ac:spMkLst>
            <pc:docMk/>
            <pc:sldMk cId="1878707436" sldId="420"/>
            <ac:spMk id="2" creationId="{99419455-58AC-C243-9D1C-7190F901E129}"/>
          </ac:spMkLst>
        </pc:spChg>
        <pc:spChg chg="mod">
          <ac:chgData name="Alberto Arranz" userId="7652a8b620f267ff" providerId="LiveId" clId="{B2A78749-C29B-4EA4-B33D-3D5005B4D856}" dt="2022-10-24T20:44:01.928" v="126" actId="207"/>
          <ac:spMkLst>
            <pc:docMk/>
            <pc:sldMk cId="1878707436" sldId="420"/>
            <ac:spMk id="3" creationId="{1C9B02B3-F3E9-A04F-B3B6-C0119337C20D}"/>
          </ac:spMkLst>
        </pc:spChg>
        <pc:spChg chg="add mod">
          <ac:chgData name="Alberto Arranz" userId="7652a8b620f267ff" providerId="LiveId" clId="{B2A78749-C29B-4EA4-B33D-3D5005B4D856}" dt="2022-10-24T20:37:00.468" v="31"/>
          <ac:spMkLst>
            <pc:docMk/>
            <pc:sldMk cId="1878707436" sldId="420"/>
            <ac:spMk id="6" creationId="{70C0B747-6EF5-65D3-8532-3B5ACB173346}"/>
          </ac:spMkLst>
        </pc:spChg>
      </pc:sldChg>
      <pc:sldChg chg="modSp add mod">
        <pc:chgData name="Alberto Arranz" userId="7652a8b620f267ff" providerId="LiveId" clId="{B2A78749-C29B-4EA4-B33D-3D5005B4D856}" dt="2022-10-24T20:44:08.590" v="127" actId="207"/>
        <pc:sldMkLst>
          <pc:docMk/>
          <pc:sldMk cId="1361582620" sldId="421"/>
        </pc:sldMkLst>
        <pc:spChg chg="mod">
          <ac:chgData name="Alberto Arranz" userId="7652a8b620f267ff" providerId="LiveId" clId="{B2A78749-C29B-4EA4-B33D-3D5005B4D856}" dt="2022-10-24T20:44:08.590" v="127" actId="207"/>
          <ac:spMkLst>
            <pc:docMk/>
            <pc:sldMk cId="1361582620" sldId="421"/>
            <ac:spMk id="10" creationId="{23055057-519B-F940-98AE-09C41F640BD9}"/>
          </ac:spMkLst>
        </pc:spChg>
      </pc:sldChg>
      <pc:sldChg chg="addSp modSp add mod">
        <pc:chgData name="Alberto Arranz" userId="7652a8b620f267ff" providerId="LiveId" clId="{B2A78749-C29B-4EA4-B33D-3D5005B4D856}" dt="2022-10-24T20:44:18.482" v="129" actId="207"/>
        <pc:sldMkLst>
          <pc:docMk/>
          <pc:sldMk cId="3586279692" sldId="422"/>
        </pc:sldMkLst>
        <pc:spChg chg="mod">
          <ac:chgData name="Alberto Arranz" userId="7652a8b620f267ff" providerId="LiveId" clId="{B2A78749-C29B-4EA4-B33D-3D5005B4D856}" dt="2022-10-24T20:44:18.482" v="129" actId="207"/>
          <ac:spMkLst>
            <pc:docMk/>
            <pc:sldMk cId="3586279692" sldId="422"/>
            <ac:spMk id="2" creationId="{99419455-58AC-C243-9D1C-7190F901E129}"/>
          </ac:spMkLst>
        </pc:spChg>
        <pc:spChg chg="mod">
          <ac:chgData name="Alberto Arranz" userId="7652a8b620f267ff" providerId="LiveId" clId="{B2A78749-C29B-4EA4-B33D-3D5005B4D856}" dt="2022-10-24T20:44:14.320" v="128" actId="207"/>
          <ac:spMkLst>
            <pc:docMk/>
            <pc:sldMk cId="3586279692" sldId="422"/>
            <ac:spMk id="3" creationId="{1C9B02B3-F3E9-A04F-B3B6-C0119337C20D}"/>
          </ac:spMkLst>
        </pc:spChg>
        <pc:spChg chg="add mod">
          <ac:chgData name="Alberto Arranz" userId="7652a8b620f267ff" providerId="LiveId" clId="{B2A78749-C29B-4EA4-B33D-3D5005B4D856}" dt="2022-10-24T20:37:06.189" v="32"/>
          <ac:spMkLst>
            <pc:docMk/>
            <pc:sldMk cId="3586279692" sldId="422"/>
            <ac:spMk id="6" creationId="{CB370945-74AB-C4D8-73F8-DB4685102E11}"/>
          </ac:spMkLst>
        </pc:spChg>
      </pc:sldChg>
      <pc:sldChg chg="addSp modSp add mod">
        <pc:chgData name="Alberto Arranz" userId="7652a8b620f267ff" providerId="LiveId" clId="{B2A78749-C29B-4EA4-B33D-3D5005B4D856}" dt="2022-10-24T20:44:29.601" v="131" actId="207"/>
        <pc:sldMkLst>
          <pc:docMk/>
          <pc:sldMk cId="3977672353" sldId="423"/>
        </pc:sldMkLst>
        <pc:spChg chg="mod">
          <ac:chgData name="Alberto Arranz" userId="7652a8b620f267ff" providerId="LiveId" clId="{B2A78749-C29B-4EA4-B33D-3D5005B4D856}" dt="2022-10-24T20:44:25.220" v="130" actId="207"/>
          <ac:spMkLst>
            <pc:docMk/>
            <pc:sldMk cId="3977672353" sldId="423"/>
            <ac:spMk id="2" creationId="{99419455-58AC-C243-9D1C-7190F901E129}"/>
          </ac:spMkLst>
        </pc:spChg>
        <pc:spChg chg="mod">
          <ac:chgData name="Alberto Arranz" userId="7652a8b620f267ff" providerId="LiveId" clId="{B2A78749-C29B-4EA4-B33D-3D5005B4D856}" dt="2022-10-24T20:44:29.601" v="131" actId="207"/>
          <ac:spMkLst>
            <pc:docMk/>
            <pc:sldMk cId="3977672353" sldId="423"/>
            <ac:spMk id="3" creationId="{1C9B02B3-F3E9-A04F-B3B6-C0119337C20D}"/>
          </ac:spMkLst>
        </pc:spChg>
        <pc:spChg chg="add mod">
          <ac:chgData name="Alberto Arranz" userId="7652a8b620f267ff" providerId="LiveId" clId="{B2A78749-C29B-4EA4-B33D-3D5005B4D856}" dt="2022-10-24T20:37:07.781" v="33"/>
          <ac:spMkLst>
            <pc:docMk/>
            <pc:sldMk cId="3977672353" sldId="423"/>
            <ac:spMk id="6" creationId="{FC0503BA-9B37-B956-097B-8767114E94D2}"/>
          </ac:spMkLst>
        </pc:spChg>
      </pc:sldChg>
      <pc:sldChg chg="addSp modSp add mod">
        <pc:chgData name="Alberto Arranz" userId="7652a8b620f267ff" providerId="LiveId" clId="{B2A78749-C29B-4EA4-B33D-3D5005B4D856}" dt="2022-10-24T20:44:34.893" v="132" actId="207"/>
        <pc:sldMkLst>
          <pc:docMk/>
          <pc:sldMk cId="3652581890" sldId="424"/>
        </pc:sldMkLst>
        <pc:spChg chg="mod">
          <ac:chgData name="Alberto Arranz" userId="7652a8b620f267ff" providerId="LiveId" clId="{B2A78749-C29B-4EA4-B33D-3D5005B4D856}" dt="2022-10-24T20:44:34.893" v="132" actId="207"/>
          <ac:spMkLst>
            <pc:docMk/>
            <pc:sldMk cId="3652581890" sldId="424"/>
            <ac:spMk id="2" creationId="{99419455-58AC-C243-9D1C-7190F901E129}"/>
          </ac:spMkLst>
        </pc:spChg>
        <pc:spChg chg="add mod">
          <ac:chgData name="Alberto Arranz" userId="7652a8b620f267ff" providerId="LiveId" clId="{B2A78749-C29B-4EA4-B33D-3D5005B4D856}" dt="2022-10-24T20:37:09.353" v="34"/>
          <ac:spMkLst>
            <pc:docMk/>
            <pc:sldMk cId="3652581890" sldId="424"/>
            <ac:spMk id="3" creationId="{7E9C1A0F-A860-2B92-3E6F-2420407D1D33}"/>
          </ac:spMkLst>
        </pc:spChg>
      </pc:sldChg>
      <pc:sldChg chg="addSp modSp add mod">
        <pc:chgData name="Alberto Arranz" userId="7652a8b620f267ff" providerId="LiveId" clId="{B2A78749-C29B-4EA4-B33D-3D5005B4D856}" dt="2022-10-24T20:44:43.537" v="133" actId="207"/>
        <pc:sldMkLst>
          <pc:docMk/>
          <pc:sldMk cId="4161665052" sldId="425"/>
        </pc:sldMkLst>
        <pc:spChg chg="mod">
          <ac:chgData name="Alberto Arranz" userId="7652a8b620f267ff" providerId="LiveId" clId="{B2A78749-C29B-4EA4-B33D-3D5005B4D856}" dt="2022-10-24T20:44:43.537" v="133" actId="207"/>
          <ac:spMkLst>
            <pc:docMk/>
            <pc:sldMk cId="4161665052" sldId="425"/>
            <ac:spMk id="2" creationId="{99419455-58AC-C243-9D1C-7190F901E129}"/>
          </ac:spMkLst>
        </pc:spChg>
        <pc:spChg chg="add mod">
          <ac:chgData name="Alberto Arranz" userId="7652a8b620f267ff" providerId="LiveId" clId="{B2A78749-C29B-4EA4-B33D-3D5005B4D856}" dt="2022-10-24T20:37:10.949" v="35"/>
          <ac:spMkLst>
            <pc:docMk/>
            <pc:sldMk cId="4161665052" sldId="425"/>
            <ac:spMk id="6" creationId="{3FB55E0F-C767-82C0-F750-3C02D9C0A560}"/>
          </ac:spMkLst>
        </pc:spChg>
      </pc:sldChg>
      <pc:sldChg chg="addSp modSp add mod">
        <pc:chgData name="Alberto Arranz" userId="7652a8b620f267ff" providerId="LiveId" clId="{B2A78749-C29B-4EA4-B33D-3D5005B4D856}" dt="2022-10-24T20:44:58.589" v="136" actId="207"/>
        <pc:sldMkLst>
          <pc:docMk/>
          <pc:sldMk cId="1596089796" sldId="426"/>
        </pc:sldMkLst>
        <pc:spChg chg="mod">
          <ac:chgData name="Alberto Arranz" userId="7652a8b620f267ff" providerId="LiveId" clId="{B2A78749-C29B-4EA4-B33D-3D5005B4D856}" dt="2022-10-24T20:44:49.456" v="134" actId="207"/>
          <ac:spMkLst>
            <pc:docMk/>
            <pc:sldMk cId="1596089796" sldId="426"/>
            <ac:spMk id="2" creationId="{99419455-58AC-C243-9D1C-7190F901E129}"/>
          </ac:spMkLst>
        </pc:spChg>
        <pc:spChg chg="mod">
          <ac:chgData name="Alberto Arranz" userId="7652a8b620f267ff" providerId="LiveId" clId="{B2A78749-C29B-4EA4-B33D-3D5005B4D856}" dt="2022-10-24T20:44:58.589" v="136" actId="207"/>
          <ac:spMkLst>
            <pc:docMk/>
            <pc:sldMk cId="1596089796" sldId="426"/>
            <ac:spMk id="3" creationId="{1C9B02B3-F3E9-A04F-B3B6-C0119337C20D}"/>
          </ac:spMkLst>
        </pc:spChg>
        <pc:spChg chg="add mod">
          <ac:chgData name="Alberto Arranz" userId="7652a8b620f267ff" providerId="LiveId" clId="{B2A78749-C29B-4EA4-B33D-3D5005B4D856}" dt="2022-10-24T20:37:13.164" v="36"/>
          <ac:spMkLst>
            <pc:docMk/>
            <pc:sldMk cId="1596089796" sldId="426"/>
            <ac:spMk id="6" creationId="{2B0F795E-87CA-0917-7D38-FE45772CD768}"/>
          </ac:spMkLst>
        </pc:spChg>
      </pc:sldChg>
      <pc:sldChg chg="addSp modSp add mod">
        <pc:chgData name="Alberto Arranz" userId="7652a8b620f267ff" providerId="LiveId" clId="{B2A78749-C29B-4EA4-B33D-3D5005B4D856}" dt="2022-10-24T20:45:14.482" v="138" actId="207"/>
        <pc:sldMkLst>
          <pc:docMk/>
          <pc:sldMk cId="1002428448" sldId="427"/>
        </pc:sldMkLst>
        <pc:spChg chg="mod">
          <ac:chgData name="Alberto Arranz" userId="7652a8b620f267ff" providerId="LiveId" clId="{B2A78749-C29B-4EA4-B33D-3D5005B4D856}" dt="2022-10-24T20:45:10.561" v="137" actId="207"/>
          <ac:spMkLst>
            <pc:docMk/>
            <pc:sldMk cId="1002428448" sldId="427"/>
            <ac:spMk id="2" creationId="{99419455-58AC-C243-9D1C-7190F901E129}"/>
          </ac:spMkLst>
        </pc:spChg>
        <pc:spChg chg="mod">
          <ac:chgData name="Alberto Arranz" userId="7652a8b620f267ff" providerId="LiveId" clId="{B2A78749-C29B-4EA4-B33D-3D5005B4D856}" dt="2022-10-24T20:45:14.482" v="138" actId="207"/>
          <ac:spMkLst>
            <pc:docMk/>
            <pc:sldMk cId="1002428448" sldId="427"/>
            <ac:spMk id="3" creationId="{1C9B02B3-F3E9-A04F-B3B6-C0119337C20D}"/>
          </ac:spMkLst>
        </pc:spChg>
        <pc:spChg chg="add mod">
          <ac:chgData name="Alberto Arranz" userId="7652a8b620f267ff" providerId="LiveId" clId="{B2A78749-C29B-4EA4-B33D-3D5005B4D856}" dt="2022-10-24T20:37:15.669" v="37"/>
          <ac:spMkLst>
            <pc:docMk/>
            <pc:sldMk cId="1002428448" sldId="427"/>
            <ac:spMk id="6" creationId="{DCCDFF38-B0F0-C5AE-F3E0-AAFC2C2D1690}"/>
          </ac:spMkLst>
        </pc:spChg>
      </pc:sldChg>
      <pc:sldChg chg="addSp modSp add mod">
        <pc:chgData name="Alberto Arranz" userId="7652a8b620f267ff" providerId="LiveId" clId="{B2A78749-C29B-4EA4-B33D-3D5005B4D856}" dt="2022-10-24T20:45:28.323" v="140" actId="207"/>
        <pc:sldMkLst>
          <pc:docMk/>
          <pc:sldMk cId="3407184673" sldId="428"/>
        </pc:sldMkLst>
        <pc:spChg chg="mod">
          <ac:chgData name="Alberto Arranz" userId="7652a8b620f267ff" providerId="LiveId" clId="{B2A78749-C29B-4EA4-B33D-3D5005B4D856}" dt="2022-10-24T20:45:21.360" v="139" actId="207"/>
          <ac:spMkLst>
            <pc:docMk/>
            <pc:sldMk cId="3407184673" sldId="428"/>
            <ac:spMk id="2" creationId="{99419455-58AC-C243-9D1C-7190F901E129}"/>
          </ac:spMkLst>
        </pc:spChg>
        <pc:spChg chg="mod">
          <ac:chgData name="Alberto Arranz" userId="7652a8b620f267ff" providerId="LiveId" clId="{B2A78749-C29B-4EA4-B33D-3D5005B4D856}" dt="2022-10-24T20:45:28.323" v="140" actId="207"/>
          <ac:spMkLst>
            <pc:docMk/>
            <pc:sldMk cId="3407184673" sldId="428"/>
            <ac:spMk id="3" creationId="{1C9B02B3-F3E9-A04F-B3B6-C0119337C20D}"/>
          </ac:spMkLst>
        </pc:spChg>
        <pc:spChg chg="add mod">
          <ac:chgData name="Alberto Arranz" userId="7652a8b620f267ff" providerId="LiveId" clId="{B2A78749-C29B-4EA4-B33D-3D5005B4D856}" dt="2022-10-24T20:37:17.477" v="38"/>
          <ac:spMkLst>
            <pc:docMk/>
            <pc:sldMk cId="3407184673" sldId="428"/>
            <ac:spMk id="6" creationId="{F39FEBF6-0BD2-1205-DC92-4E1CB2D68384}"/>
          </ac:spMkLst>
        </pc:spChg>
      </pc:sldChg>
      <pc:sldChg chg="addSp modSp add mod">
        <pc:chgData name="Alberto Arranz" userId="7652a8b620f267ff" providerId="LiveId" clId="{B2A78749-C29B-4EA4-B33D-3D5005B4D856}" dt="2022-10-24T20:45:38.230" v="142" actId="207"/>
        <pc:sldMkLst>
          <pc:docMk/>
          <pc:sldMk cId="1193737500" sldId="429"/>
        </pc:sldMkLst>
        <pc:spChg chg="mod">
          <ac:chgData name="Alberto Arranz" userId="7652a8b620f267ff" providerId="LiveId" clId="{B2A78749-C29B-4EA4-B33D-3D5005B4D856}" dt="2022-10-24T20:45:33.761" v="141" actId="207"/>
          <ac:spMkLst>
            <pc:docMk/>
            <pc:sldMk cId="1193737500" sldId="429"/>
            <ac:spMk id="2" creationId="{99419455-58AC-C243-9D1C-7190F901E129}"/>
          </ac:spMkLst>
        </pc:spChg>
        <pc:spChg chg="mod">
          <ac:chgData name="Alberto Arranz" userId="7652a8b620f267ff" providerId="LiveId" clId="{B2A78749-C29B-4EA4-B33D-3D5005B4D856}" dt="2022-10-24T20:45:38.230" v="142" actId="207"/>
          <ac:spMkLst>
            <pc:docMk/>
            <pc:sldMk cId="1193737500" sldId="429"/>
            <ac:spMk id="3" creationId="{1C9B02B3-F3E9-A04F-B3B6-C0119337C20D}"/>
          </ac:spMkLst>
        </pc:spChg>
        <pc:spChg chg="add mod">
          <ac:chgData name="Alberto Arranz" userId="7652a8b620f267ff" providerId="LiveId" clId="{B2A78749-C29B-4EA4-B33D-3D5005B4D856}" dt="2022-10-24T20:37:19.121" v="39"/>
          <ac:spMkLst>
            <pc:docMk/>
            <pc:sldMk cId="1193737500" sldId="429"/>
            <ac:spMk id="6" creationId="{81FCEDE9-0312-A425-0F3A-3B42ED989AA4}"/>
          </ac:spMkLst>
        </pc:spChg>
      </pc:sldChg>
      <pc:sldChg chg="addSp modSp add mod">
        <pc:chgData name="Alberto Arranz" userId="7652a8b620f267ff" providerId="LiveId" clId="{B2A78749-C29B-4EA4-B33D-3D5005B4D856}" dt="2022-10-24T20:45:52.285" v="144" actId="207"/>
        <pc:sldMkLst>
          <pc:docMk/>
          <pc:sldMk cId="2509750473" sldId="430"/>
        </pc:sldMkLst>
        <pc:spChg chg="mod">
          <ac:chgData name="Alberto Arranz" userId="7652a8b620f267ff" providerId="LiveId" clId="{B2A78749-C29B-4EA4-B33D-3D5005B4D856}" dt="2022-10-24T20:45:48.654" v="143" actId="207"/>
          <ac:spMkLst>
            <pc:docMk/>
            <pc:sldMk cId="2509750473" sldId="430"/>
            <ac:spMk id="2" creationId="{99419455-58AC-C243-9D1C-7190F901E129}"/>
          </ac:spMkLst>
        </pc:spChg>
        <pc:spChg chg="mod">
          <ac:chgData name="Alberto Arranz" userId="7652a8b620f267ff" providerId="LiveId" clId="{B2A78749-C29B-4EA4-B33D-3D5005B4D856}" dt="2022-10-24T20:45:52.285" v="144" actId="207"/>
          <ac:spMkLst>
            <pc:docMk/>
            <pc:sldMk cId="2509750473" sldId="430"/>
            <ac:spMk id="3" creationId="{1C9B02B3-F3E9-A04F-B3B6-C0119337C20D}"/>
          </ac:spMkLst>
        </pc:spChg>
        <pc:spChg chg="add mod">
          <ac:chgData name="Alberto Arranz" userId="7652a8b620f267ff" providerId="LiveId" clId="{B2A78749-C29B-4EA4-B33D-3D5005B4D856}" dt="2022-10-24T20:37:21.268" v="40"/>
          <ac:spMkLst>
            <pc:docMk/>
            <pc:sldMk cId="2509750473" sldId="430"/>
            <ac:spMk id="19" creationId="{291AB662-8F08-B85C-7808-CBDC97810297}"/>
          </ac:spMkLst>
        </pc:spChg>
      </pc:sldChg>
      <pc:sldChg chg="addSp modSp add mod">
        <pc:chgData name="Alberto Arranz" userId="7652a8b620f267ff" providerId="LiveId" clId="{B2A78749-C29B-4EA4-B33D-3D5005B4D856}" dt="2022-10-24T20:46:03.192" v="146" actId="207"/>
        <pc:sldMkLst>
          <pc:docMk/>
          <pc:sldMk cId="787634339" sldId="431"/>
        </pc:sldMkLst>
        <pc:spChg chg="mod">
          <ac:chgData name="Alberto Arranz" userId="7652a8b620f267ff" providerId="LiveId" clId="{B2A78749-C29B-4EA4-B33D-3D5005B4D856}" dt="2022-10-24T20:45:58.680" v="145" actId="207"/>
          <ac:spMkLst>
            <pc:docMk/>
            <pc:sldMk cId="787634339" sldId="431"/>
            <ac:spMk id="2" creationId="{99419455-58AC-C243-9D1C-7190F901E129}"/>
          </ac:spMkLst>
        </pc:spChg>
        <pc:spChg chg="mod">
          <ac:chgData name="Alberto Arranz" userId="7652a8b620f267ff" providerId="LiveId" clId="{B2A78749-C29B-4EA4-B33D-3D5005B4D856}" dt="2022-10-24T20:46:03.192" v="146" actId="207"/>
          <ac:spMkLst>
            <pc:docMk/>
            <pc:sldMk cId="787634339" sldId="431"/>
            <ac:spMk id="3" creationId="{1C9B02B3-F3E9-A04F-B3B6-C0119337C20D}"/>
          </ac:spMkLst>
        </pc:spChg>
        <pc:spChg chg="add mod">
          <ac:chgData name="Alberto Arranz" userId="7652a8b620f267ff" providerId="LiveId" clId="{B2A78749-C29B-4EA4-B33D-3D5005B4D856}" dt="2022-10-24T20:37:23.297" v="41"/>
          <ac:spMkLst>
            <pc:docMk/>
            <pc:sldMk cId="787634339" sldId="431"/>
            <ac:spMk id="13" creationId="{D101528F-53EA-640B-8443-06195871372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C8EC01-6780-F44A-B3AC-8048CBACB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51C6CC97-6C5F-B04A-AEDB-41DC76333B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3782" y="2503001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61CB33B-7192-4543-A243-AF1FA90B9C4E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8B91B924-AAF4-9E45-A63A-F91D9552E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3784" y="1922095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F3E50DE4-C240-E244-8BA2-174CF86196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0582" y="2503001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5664C53E-DC3E-0146-A95A-1D2C8984AA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0584" y="1922095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30C4F127-8623-EB4B-9FE8-489A394AF3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654EC4C1-C182-4F4F-9EEE-5A8905039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8378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Imagen 5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082B10C0-6014-9746-9EF9-C810743ADE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50" y="4711700"/>
            <a:ext cx="3352800" cy="84490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0E3EA09-8576-9F42-96EE-47BFC758356E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68E48764-E8EC-3545-BD0D-A41FEE75C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0187" y="2692123"/>
            <a:ext cx="7667325" cy="14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82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3755488" cy="609562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3288D4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650" y="2110720"/>
            <a:ext cx="87630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1" spc="35" dirty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1" spc="35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‹Nº›</a:t>
            </a:fld>
            <a:endParaRPr lang="en-US" sz="900" dirty="0">
              <a:solidFill>
                <a:srgbClr val="3288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907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453D632-0157-AB42-A02C-B19E60B65D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126136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C1AFEB-736C-B54A-AABC-81A7EDBB6C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50" y="15875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50" y="32227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3779134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8DD4EF45-D51A-DA49-85FF-B1302EA5C2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50" y="15875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50" y="32227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4096743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ÍNDIC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F2C23CF-9C3A-784D-8BD7-37D85DFA2E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</p:spPr>
      </p:pic>
      <p:sp>
        <p:nvSpPr>
          <p:cNvPr id="16" name="bg object 16"/>
          <p:cNvSpPr/>
          <p:nvPr/>
        </p:nvSpPr>
        <p:spPr>
          <a:xfrm>
            <a:off x="6350" y="6350"/>
            <a:ext cx="10800080" cy="7731125"/>
          </a:xfrm>
          <a:custGeom>
            <a:avLst/>
            <a:gdLst/>
            <a:ahLst/>
            <a:cxnLst/>
            <a:rect l="l" t="t" r="r" b="b"/>
            <a:pathLst>
              <a:path w="10800080" h="7731125">
                <a:moveTo>
                  <a:pt x="10800003" y="7730858"/>
                </a:moveTo>
                <a:lnTo>
                  <a:pt x="0" y="7730858"/>
                </a:lnTo>
                <a:lnTo>
                  <a:pt x="0" y="0"/>
                </a:lnTo>
                <a:lnTo>
                  <a:pt x="10800003" y="0"/>
                </a:lnTo>
                <a:lnTo>
                  <a:pt x="10800003" y="7730858"/>
                </a:lnTo>
                <a:close/>
              </a:path>
            </a:pathLst>
          </a:custGeom>
          <a:ln w="12700">
            <a:solidFill>
              <a:srgbClr val="1D1D1B"/>
            </a:solidFill>
          </a:ln>
        </p:spPr>
        <p:txBody>
          <a:bodyPr wrap="square" lIns="0" tIns="0" rIns="0" bIns="0" rtlCol="0"/>
          <a:lstStyle/>
          <a:p>
            <a:endParaRPr b="0" i="0" dirty="0">
              <a:latin typeface="Arial" panose="020B0604020202020204" pitchFamily="34" charset="0"/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40DE14B0-F75D-774C-B0F4-9D51579D6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1828800" cy="430887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E324D655-9C5E-C749-9537-BD9643DC5176}"/>
              </a:ext>
            </a:extLst>
          </p:cNvPr>
          <p:cNvSpPr txBox="1">
            <a:spLocks/>
          </p:cNvSpPr>
          <p:nvPr userDrawn="1"/>
        </p:nvSpPr>
        <p:spPr>
          <a:xfrm>
            <a:off x="3877921" y="1014586"/>
            <a:ext cx="34604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ES"/>
            </a:defPPr>
            <a:lvl1pPr marL="0" algn="ctr" defTabSz="914400" rtl="0" eaLnBrk="1" latinLnBrk="0" hangingPunct="1"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5ABDE9E6-F7A1-D941-8499-C5842FA9ED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2299821"/>
            <a:ext cx="3581400" cy="234080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1600" b="0" kern="0" dirty="0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046BC9E1-CF5F-BC4C-8C29-19BF1FF7B3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FBBF661-E727-FA40-8B81-C299D2D26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</p:spPr>
      </p:pic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7354082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B027D0E3-398C-9244-8F21-9F1D97F6FA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2936" y="2871038"/>
            <a:ext cx="6690714" cy="69326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buNone/>
              <a:defRPr sz="6600" b="1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Titulo sección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bujo animado de un personaje animado&#10;&#10;Descripción generada automáticamente con confianza media">
            <a:extLst>
              <a:ext uri="{FF2B5EF4-FFF2-40B4-BE49-F238E27FC236}">
                <a16:creationId xmlns:a16="http://schemas.microsoft.com/office/drawing/2014/main" id="{A26C49C6-8E36-4241-BFBC-62110A2B4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"/>
          <a:stretch/>
        </p:blipFill>
        <p:spPr>
          <a:xfrm>
            <a:off x="3651251" y="2081019"/>
            <a:ext cx="7156450" cy="5373881"/>
          </a:xfrm>
          <a:prstGeom prst="rect">
            <a:avLst/>
          </a:prstGeom>
        </p:spPr>
      </p:pic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650" y="1871388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9475EC73-3568-F841-B01F-085215B630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5650" y="3265605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6A266DCD-8B74-1D4C-8039-1EA045CC6F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650" y="4625896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378811B-10C6-EB47-9E69-F3A2B3772CE4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BCC6C80B-22F8-F844-B57D-2FC0CCD640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9" name="Título 10">
            <a:extLst>
              <a:ext uri="{FF2B5EF4-FFF2-40B4-BE49-F238E27FC236}">
                <a16:creationId xmlns:a16="http://schemas.microsoft.com/office/drawing/2014/main" id="{06E8E59D-FC3D-9A4D-864F-C06F345972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E6BC577-AD3A-164E-9680-B4149F968437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693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A65D14D5-8D6E-DC47-A71D-FA9B83BB63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7924" y="2684219"/>
            <a:ext cx="87630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3C23B1-1214-4D4C-B9CA-F6CAF309BB5B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22" y="1885192"/>
            <a:ext cx="8763000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22D3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83605C8-C347-AE46-B0B8-06B2CD83F1C5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749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51C6CC97-6C5F-B04A-AEDB-41DC76333B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4688" y="2474890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8B91B924-AAF4-9E45-A63A-F91D9552E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690" y="1920009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F3E50DE4-C240-E244-8BA2-174CF86196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61488" y="2474890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5664C53E-DC3E-0146-A95A-1D2C8984AA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61490" y="1920009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C44AC8E3-93EF-D549-BC0B-0CCF56D5A5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1712" y="4660092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5EA571C7-B32B-B94B-91DA-F84780443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714" y="4105211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32EB9457-2C46-2E49-8EDD-2B42D01534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8512" y="4660092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B5D73955-985B-4542-947C-BF48B3F701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48514" y="4105211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5EB6C8DE-FEA8-5848-852A-EEDE223BB7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24" name="Título 10">
            <a:extLst>
              <a:ext uri="{FF2B5EF4-FFF2-40B4-BE49-F238E27FC236}">
                <a16:creationId xmlns:a16="http://schemas.microsoft.com/office/drawing/2014/main" id="{159C69BE-5A89-214F-B6BA-85329939B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DC44E8A-7694-E84E-8E83-2DC283309B30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897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9" r:id="rId3"/>
    <p:sldLayoutId id="2147483672" r:id="rId4"/>
    <p:sldLayoutId id="2147483664" r:id="rId5"/>
    <p:sldLayoutId id="2147483662" r:id="rId6"/>
    <p:sldLayoutId id="2147483670" r:id="rId7"/>
    <p:sldLayoutId id="2147483666" r:id="rId8"/>
    <p:sldLayoutId id="2147483667" r:id="rId9"/>
    <p:sldLayoutId id="2147483671" r:id="rId10"/>
    <p:sldLayoutId id="2147483668" r:id="rId11"/>
    <p:sldLayoutId id="2147483674" r:id="rId12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albertoarranz77@gmail.com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83A4BF7-79C9-CA48-A8CE-D4A772FAE4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2414" y="2425700"/>
            <a:ext cx="5308635" cy="1635232"/>
          </a:xfrm>
        </p:spPr>
        <p:txBody>
          <a:bodyPr/>
          <a:lstStyle/>
          <a:p>
            <a:r>
              <a:rPr lang="es-ES" dirty="0"/>
              <a:t>DATA MANAGEMENT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C3EF493-F9A0-F344-A12E-460C653615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sz="3200" dirty="0"/>
              <a:t>SQL Segmento 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8C3E6E4-896F-9547-BD19-38ABD6D54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3055057-519B-F940-98AE-09C41F640B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2936" y="2871038"/>
            <a:ext cx="8976714" cy="1307262"/>
          </a:xfrm>
        </p:spPr>
        <p:txBody>
          <a:bodyPr/>
          <a:lstStyle/>
          <a:p>
            <a:r>
              <a:rPr lang="es-ES" dirty="0" err="1">
                <a:solidFill>
                  <a:srgbClr val="22D3C6"/>
                </a:solidFill>
              </a:rPr>
              <a:t>Joins</a:t>
            </a:r>
            <a:endParaRPr lang="es-ES" dirty="0">
              <a:solidFill>
                <a:srgbClr val="22D3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548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 err="1">
                <a:solidFill>
                  <a:srgbClr val="22D3C6"/>
                </a:solidFill>
              </a:rPr>
              <a:t>Joins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9B02B3-F3E9-A04F-B3B6-C0119337C2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892262"/>
            <a:ext cx="9296400" cy="160023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 a JOINS</a:t>
            </a:r>
          </a:p>
          <a:p>
            <a:pPr marL="12700" marR="508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  <a:r>
              <a:rPr lang="es-ES" sz="2000" i="1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combinar</a:t>
            </a:r>
            <a:r>
              <a:rPr lang="es-ES" sz="20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dos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tablas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forma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horizontal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(juntando</a:t>
            </a:r>
            <a:r>
              <a:rPr lang="es-ES" sz="20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columnas).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Existen</a:t>
            </a:r>
            <a:r>
              <a:rPr lang="es-ES" sz="20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distintas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formas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realizar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joins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10" dirty="0">
                <a:latin typeface="Arial" panose="020B0604020202020204" pitchFamily="34" charset="0"/>
                <a:cs typeface="Arial" panose="020B0604020202020204" pitchFamily="34" charset="0"/>
              </a:rPr>
              <a:t>estas 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difieren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tratamiento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las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observaciones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que no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coinciden.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11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11956577-9D76-65B4-CDA4-0514CDE0844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84" y="3568700"/>
            <a:ext cx="5270932" cy="37485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CD0FEC-743F-6E8A-86CC-B446D09192C4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64685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 err="1">
                <a:solidFill>
                  <a:srgbClr val="22D3C6"/>
                </a:solidFill>
              </a:rPr>
              <a:t>Joins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9B02B3-F3E9-A04F-B3B6-C0119337C2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892262"/>
            <a:ext cx="9296400" cy="495303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INNER JOIN</a:t>
            </a: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  <a:r>
              <a:rPr lang="es-ES" sz="2000" i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s-ES" sz="20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INNER</a:t>
            </a:r>
            <a:r>
              <a:rPr lang="es-ES" sz="20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mantiene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solo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las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observaciones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coinciden</a:t>
            </a:r>
            <a:r>
              <a:rPr lang="es-ES" sz="20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s-ES" sz="2000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tambas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tablas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(LEFT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RIGHT).</a:t>
            </a: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	SELECT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Orders.OrderID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Customers.CustomerName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Orders.OrderDate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	FROM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Orders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INNER JOIN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Orders.CustomerID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Customers.CustomerID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	SELECT </a:t>
            </a:r>
            <a:r>
              <a:rPr lang="es-ES" sz="1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T1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.OrderID, </a:t>
            </a:r>
            <a:r>
              <a:rPr lang="es-ES" sz="1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T2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.CustomerName, </a:t>
            </a:r>
            <a:r>
              <a:rPr lang="es-ES" sz="1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T1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.OrderDate</a:t>
            </a: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	FROM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Orders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T1</a:t>
            </a: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INNER JOIN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T2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T1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.CustomerID=</a:t>
            </a:r>
            <a:r>
              <a:rPr lang="es-ES" sz="1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T2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.CustomerID;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12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4CBB9A-D8C0-9E66-29A2-F1565D604148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6443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 err="1">
                <a:solidFill>
                  <a:srgbClr val="22D3C6"/>
                </a:solidFill>
              </a:rPr>
              <a:t>Joins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9B02B3-F3E9-A04F-B3B6-C0119337C2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892262"/>
            <a:ext cx="9296400" cy="495303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JOIN</a:t>
            </a:r>
          </a:p>
          <a:p>
            <a:pPr marL="12700" marR="5080">
              <a:lnSpc>
                <a:spcPct val="100000"/>
              </a:lnSpc>
              <a:spcBef>
                <a:spcPts val="1455"/>
              </a:spcBef>
            </a:pP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  <a:r>
              <a:rPr lang="es-ES" sz="2000" i="1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mantiene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las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observaciones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tabla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principal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(LEFT)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integra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las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observaciones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coinciden</a:t>
            </a:r>
            <a:r>
              <a:rPr lang="es-ES" sz="2000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tabla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secundaria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(RIGHT).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SELECT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Customers.CustomerName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Orders.OrderID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FROM Customers</a:t>
            </a: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LEFT JOIN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Orders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Customers.CustomerID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Orders.CustomerID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ORDER BY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Customers.CustomerName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13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83DDFE-8A94-5F21-A8B1-E98D94C3221A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77066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 err="1">
                <a:solidFill>
                  <a:srgbClr val="22D3C6"/>
                </a:solidFill>
              </a:rPr>
              <a:t>Joins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9B02B3-F3E9-A04F-B3B6-C0119337C2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892262"/>
            <a:ext cx="9296400" cy="495303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JOIN</a:t>
            </a:r>
          </a:p>
          <a:p>
            <a:pPr marL="12700" marR="5080">
              <a:lnSpc>
                <a:spcPct val="100000"/>
              </a:lnSpc>
              <a:spcBef>
                <a:spcPts val="1455"/>
              </a:spcBef>
            </a:pP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  <a:r>
              <a:rPr lang="es-ES" sz="2000" i="1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opuesto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s-ES" sz="20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Mantiene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las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observaciones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tabla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secundaria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(RIGHT)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integra </a:t>
            </a:r>
            <a:r>
              <a:rPr lang="es-ES" sz="2000" spc="-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aquellas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observaciones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tabla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principal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(LEFT)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cuyos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valores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coincidan.</a:t>
            </a: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SELECT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Customers.CustomerName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Orders.OrderID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FROM Customers</a:t>
            </a: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RIGHT JOIN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Orders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Customers.CustomerID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Orders.CustomerID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ORDER BY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Customers.CustomerName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14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BCE84D-CAE5-C693-D400-E353A4CB4706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81693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 err="1">
                <a:solidFill>
                  <a:srgbClr val="22D3C6"/>
                </a:solidFill>
              </a:rPr>
              <a:t>Joins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9B02B3-F3E9-A04F-B3B6-C0119337C2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892262"/>
            <a:ext cx="9296400" cy="495303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JOIN</a:t>
            </a: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  <a:r>
              <a:rPr lang="es-ES" sz="2000" i="1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s-ES" sz="2000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FULL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mantiene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las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observaciones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ambas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tablas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(LEFT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RIGHT),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sin</a:t>
            </a:r>
            <a:r>
              <a:rPr lang="es-ES" sz="20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importar</a:t>
            </a:r>
            <a:r>
              <a:rPr lang="es-ES" sz="20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coinciden</a:t>
            </a:r>
            <a:r>
              <a:rPr lang="es-ES" sz="2000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s-ES" sz="20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no.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	SELECT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Orders.OrderID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Customers.CustomerName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Orders.OrderDate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	FROM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Orders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FULL JOIN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Orders.CustomerID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Customers.CustomerID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15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object 7">
            <a:extLst>
              <a:ext uri="{FF2B5EF4-FFF2-40B4-BE49-F238E27FC236}">
                <a16:creationId xmlns:a16="http://schemas.microsoft.com/office/drawing/2014/main" id="{AB06C550-3AC5-48FC-B5C0-93AB0F62CD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0" y="4719932"/>
            <a:ext cx="2895600" cy="23397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2C3954-8EF8-311B-B959-1DFF367D93B5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87135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>
                <a:solidFill>
                  <a:srgbClr val="22D3C6"/>
                </a:solidFill>
              </a:rPr>
              <a:t>Ejemplos de INNER JOIN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16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D9FC91-BCB1-F79E-7FA1-63DD9D8E82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50" y="1816100"/>
            <a:ext cx="8153400" cy="1671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06A7EE-848E-578A-CED2-908A683724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50" y="3492500"/>
            <a:ext cx="8153400" cy="1671587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D33061FF-4ECF-E8B4-7E56-CA79F5428EC2}"/>
              </a:ext>
            </a:extLst>
          </p:cNvPr>
          <p:cNvSpPr/>
          <p:nvPr/>
        </p:nvSpPr>
        <p:spPr>
          <a:xfrm>
            <a:off x="8909050" y="1892300"/>
            <a:ext cx="76200" cy="1524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8FCEF51-9717-3284-8010-7FFAD5AC09CC}"/>
              </a:ext>
            </a:extLst>
          </p:cNvPr>
          <p:cNvSpPr/>
          <p:nvPr/>
        </p:nvSpPr>
        <p:spPr>
          <a:xfrm>
            <a:off x="8909050" y="3568700"/>
            <a:ext cx="152400" cy="15953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26860C-397F-9363-8632-B20397C7179F}"/>
              </a:ext>
            </a:extLst>
          </p:cNvPr>
          <p:cNvSpPr txBox="1"/>
          <p:nvPr/>
        </p:nvSpPr>
        <p:spPr>
          <a:xfrm>
            <a:off x="9137056" y="2547655"/>
            <a:ext cx="914994" cy="259045"/>
          </a:xfrm>
          <a:prstGeom prst="rect">
            <a:avLst/>
          </a:prstGeom>
        </p:spPr>
        <p:txBody>
          <a:bodyPr vert="horz" wrap="non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s-ES" sz="1600" b="1" spc="35" dirty="0">
                <a:solidFill>
                  <a:srgbClr val="D014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</a:t>
            </a:r>
            <a:endParaRPr lang="en-US" sz="1600" b="1" spc="35" dirty="0">
              <a:solidFill>
                <a:srgbClr val="D014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A933DD-D171-2FA5-4B14-63800A1F3DD2}"/>
              </a:ext>
            </a:extLst>
          </p:cNvPr>
          <p:cNvSpPr txBox="1"/>
          <p:nvPr/>
        </p:nvSpPr>
        <p:spPr>
          <a:xfrm>
            <a:off x="9137650" y="4224055"/>
            <a:ext cx="1357551" cy="259045"/>
          </a:xfrm>
          <a:prstGeom prst="rect">
            <a:avLst/>
          </a:prstGeom>
        </p:spPr>
        <p:txBody>
          <a:bodyPr vert="horz" wrap="non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s-ES" sz="1600" b="1" spc="35" dirty="0">
                <a:solidFill>
                  <a:srgbClr val="D014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endParaRPr lang="en-US" sz="1600" b="1" spc="35" dirty="0">
              <a:solidFill>
                <a:srgbClr val="D014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0B8E7-E716-2CD7-13F8-ADAA8FD29318}"/>
              </a:ext>
            </a:extLst>
          </p:cNvPr>
          <p:cNvSpPr txBox="1"/>
          <p:nvPr/>
        </p:nvSpPr>
        <p:spPr>
          <a:xfrm>
            <a:off x="908050" y="5384850"/>
            <a:ext cx="8077200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Orders.OrderID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Customers.CustomerName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Orders.OrderDate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Orders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INNER JOIN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Orders.CustomerID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Customers.CustomerID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FC769F-F54E-A69B-58AE-09525A4141F2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6543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>
                <a:solidFill>
                  <a:srgbClr val="22D3C6"/>
                </a:solidFill>
              </a:rPr>
              <a:t>Ejemplos de INNER JOIN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17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D9FC91-BCB1-F79E-7FA1-63DD9D8E82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50" y="1816100"/>
            <a:ext cx="8153400" cy="1671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06A7EE-848E-578A-CED2-908A683724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50" y="3492500"/>
            <a:ext cx="8153400" cy="1671587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D33061FF-4ECF-E8B4-7E56-CA79F5428EC2}"/>
              </a:ext>
            </a:extLst>
          </p:cNvPr>
          <p:cNvSpPr/>
          <p:nvPr/>
        </p:nvSpPr>
        <p:spPr>
          <a:xfrm>
            <a:off x="8909050" y="1892300"/>
            <a:ext cx="76200" cy="1524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8FCEF51-9717-3284-8010-7FFAD5AC09CC}"/>
              </a:ext>
            </a:extLst>
          </p:cNvPr>
          <p:cNvSpPr/>
          <p:nvPr/>
        </p:nvSpPr>
        <p:spPr>
          <a:xfrm>
            <a:off x="8909050" y="3568700"/>
            <a:ext cx="152400" cy="15953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26860C-397F-9363-8632-B20397C7179F}"/>
              </a:ext>
            </a:extLst>
          </p:cNvPr>
          <p:cNvSpPr txBox="1"/>
          <p:nvPr/>
        </p:nvSpPr>
        <p:spPr>
          <a:xfrm>
            <a:off x="9137056" y="2547655"/>
            <a:ext cx="914994" cy="259045"/>
          </a:xfrm>
          <a:prstGeom prst="rect">
            <a:avLst/>
          </a:prstGeom>
        </p:spPr>
        <p:txBody>
          <a:bodyPr vert="horz" wrap="non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s-ES" sz="1600" b="1" spc="35" dirty="0">
                <a:solidFill>
                  <a:srgbClr val="D014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</a:t>
            </a:r>
            <a:endParaRPr lang="en-US" sz="1600" b="1" spc="35" dirty="0">
              <a:solidFill>
                <a:srgbClr val="D014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A933DD-D171-2FA5-4B14-63800A1F3DD2}"/>
              </a:ext>
            </a:extLst>
          </p:cNvPr>
          <p:cNvSpPr txBox="1"/>
          <p:nvPr/>
        </p:nvSpPr>
        <p:spPr>
          <a:xfrm>
            <a:off x="9137650" y="4224055"/>
            <a:ext cx="1357551" cy="259045"/>
          </a:xfrm>
          <a:prstGeom prst="rect">
            <a:avLst/>
          </a:prstGeom>
        </p:spPr>
        <p:txBody>
          <a:bodyPr vert="horz" wrap="non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s-ES" sz="1600" b="1" spc="35" dirty="0">
                <a:solidFill>
                  <a:srgbClr val="D014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endParaRPr lang="en-US" sz="1600" b="1" spc="35" dirty="0">
              <a:solidFill>
                <a:srgbClr val="D014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C5D6E4-0B4E-B085-6175-62A36338ED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420" y="5626100"/>
            <a:ext cx="9534859" cy="1344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AF2051-1FC4-06C0-C1F9-313F104F0034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4420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>
                <a:solidFill>
                  <a:srgbClr val="22D3C6"/>
                </a:solidFill>
              </a:rPr>
              <a:t>Ejemplos de LEFT JOIN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18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D9FC91-BCB1-F79E-7FA1-63DD9D8E82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50" y="1816100"/>
            <a:ext cx="8153400" cy="1671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06A7EE-848E-578A-CED2-908A683724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50" y="3492500"/>
            <a:ext cx="8153400" cy="1671587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D33061FF-4ECF-E8B4-7E56-CA79F5428EC2}"/>
              </a:ext>
            </a:extLst>
          </p:cNvPr>
          <p:cNvSpPr/>
          <p:nvPr/>
        </p:nvSpPr>
        <p:spPr>
          <a:xfrm>
            <a:off x="8909050" y="1892300"/>
            <a:ext cx="76200" cy="1524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8FCEF51-9717-3284-8010-7FFAD5AC09CC}"/>
              </a:ext>
            </a:extLst>
          </p:cNvPr>
          <p:cNvSpPr/>
          <p:nvPr/>
        </p:nvSpPr>
        <p:spPr>
          <a:xfrm>
            <a:off x="8909050" y="3568700"/>
            <a:ext cx="152400" cy="15953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26860C-397F-9363-8632-B20397C7179F}"/>
              </a:ext>
            </a:extLst>
          </p:cNvPr>
          <p:cNvSpPr txBox="1"/>
          <p:nvPr/>
        </p:nvSpPr>
        <p:spPr>
          <a:xfrm>
            <a:off x="9137056" y="2547655"/>
            <a:ext cx="914994" cy="259045"/>
          </a:xfrm>
          <a:prstGeom prst="rect">
            <a:avLst/>
          </a:prstGeom>
        </p:spPr>
        <p:txBody>
          <a:bodyPr vert="horz" wrap="non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s-ES" sz="1600" b="1" spc="35" dirty="0">
                <a:solidFill>
                  <a:srgbClr val="D014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</a:t>
            </a:r>
            <a:endParaRPr lang="en-US" sz="1600" b="1" spc="35" dirty="0">
              <a:solidFill>
                <a:srgbClr val="D014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A933DD-D171-2FA5-4B14-63800A1F3DD2}"/>
              </a:ext>
            </a:extLst>
          </p:cNvPr>
          <p:cNvSpPr txBox="1"/>
          <p:nvPr/>
        </p:nvSpPr>
        <p:spPr>
          <a:xfrm>
            <a:off x="9137650" y="4224055"/>
            <a:ext cx="1357551" cy="259045"/>
          </a:xfrm>
          <a:prstGeom prst="rect">
            <a:avLst/>
          </a:prstGeom>
        </p:spPr>
        <p:txBody>
          <a:bodyPr vert="horz" wrap="non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s-ES" sz="1600" b="1" spc="35" dirty="0">
                <a:solidFill>
                  <a:srgbClr val="D014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endParaRPr lang="en-US" sz="1600" b="1" spc="35" dirty="0">
              <a:solidFill>
                <a:srgbClr val="D014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0B8E7-E716-2CD7-13F8-ADAA8FD29318}"/>
              </a:ext>
            </a:extLst>
          </p:cNvPr>
          <p:cNvSpPr txBox="1"/>
          <p:nvPr/>
        </p:nvSpPr>
        <p:spPr>
          <a:xfrm>
            <a:off x="908050" y="5384850"/>
            <a:ext cx="8077200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Customers.CustomerName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Orders.OrderID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FROM Customers</a:t>
            </a: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LEFT JOIN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Orders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Customers.CustomerID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Orders.CustomerID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Customers.CustomerName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35055E-08CE-3DD4-AE5C-0AEE7DE24C7A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56741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>
                <a:solidFill>
                  <a:srgbClr val="22D3C6"/>
                </a:solidFill>
              </a:rPr>
              <a:t>Ejemplos de LEFT JOIN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19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D9FC91-BCB1-F79E-7FA1-63DD9D8E82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50" y="1816100"/>
            <a:ext cx="8153400" cy="1671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06A7EE-848E-578A-CED2-908A683724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50" y="3492500"/>
            <a:ext cx="8153400" cy="1671587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D33061FF-4ECF-E8B4-7E56-CA79F5428EC2}"/>
              </a:ext>
            </a:extLst>
          </p:cNvPr>
          <p:cNvSpPr/>
          <p:nvPr/>
        </p:nvSpPr>
        <p:spPr>
          <a:xfrm>
            <a:off x="8909050" y="1892300"/>
            <a:ext cx="76200" cy="1524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8FCEF51-9717-3284-8010-7FFAD5AC09CC}"/>
              </a:ext>
            </a:extLst>
          </p:cNvPr>
          <p:cNvSpPr/>
          <p:nvPr/>
        </p:nvSpPr>
        <p:spPr>
          <a:xfrm>
            <a:off x="8909050" y="3568700"/>
            <a:ext cx="152400" cy="15953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26860C-397F-9363-8632-B20397C7179F}"/>
              </a:ext>
            </a:extLst>
          </p:cNvPr>
          <p:cNvSpPr txBox="1"/>
          <p:nvPr/>
        </p:nvSpPr>
        <p:spPr>
          <a:xfrm>
            <a:off x="9137056" y="2547655"/>
            <a:ext cx="914994" cy="259045"/>
          </a:xfrm>
          <a:prstGeom prst="rect">
            <a:avLst/>
          </a:prstGeom>
        </p:spPr>
        <p:txBody>
          <a:bodyPr vert="horz" wrap="non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s-ES" sz="1600" b="1" spc="35" dirty="0">
                <a:solidFill>
                  <a:srgbClr val="D014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</a:t>
            </a:r>
            <a:endParaRPr lang="en-US" sz="1600" b="1" spc="35" dirty="0">
              <a:solidFill>
                <a:srgbClr val="D014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A933DD-D171-2FA5-4B14-63800A1F3DD2}"/>
              </a:ext>
            </a:extLst>
          </p:cNvPr>
          <p:cNvSpPr txBox="1"/>
          <p:nvPr/>
        </p:nvSpPr>
        <p:spPr>
          <a:xfrm>
            <a:off x="9137650" y="4224055"/>
            <a:ext cx="1357551" cy="259045"/>
          </a:xfrm>
          <a:prstGeom prst="rect">
            <a:avLst/>
          </a:prstGeom>
        </p:spPr>
        <p:txBody>
          <a:bodyPr vert="horz" wrap="non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s-ES" sz="1600" b="1" spc="35" dirty="0">
                <a:solidFill>
                  <a:srgbClr val="D014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endParaRPr lang="en-US" sz="1600" b="1" spc="35" dirty="0">
              <a:solidFill>
                <a:srgbClr val="D014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ED1549-BD0F-481D-80C1-23DE47BD35C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283" y="5298061"/>
            <a:ext cx="8157934" cy="19282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30D59D-9709-E554-814E-39DE90C5CE7B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8941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757623-A120-C043-9499-82325EFB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Índice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E358DB-09CC-D54C-8384-35417DB2EE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2299821"/>
            <a:ext cx="8382000" cy="4777901"/>
          </a:xfrm>
        </p:spPr>
        <p:txBody>
          <a:bodyPr>
            <a:normAutofit fontScale="92500" lnSpcReduction="10000"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  <a:tabLst>
                <a:tab pos="469265" algn="l"/>
                <a:tab pos="469900" algn="l"/>
              </a:tabLst>
            </a:pPr>
            <a:r>
              <a:rPr lang="es-ES" sz="2000" spc="90" dirty="0">
                <a:solidFill>
                  <a:srgbClr val="FFFFFF"/>
                </a:solidFill>
                <a:latin typeface="Arial"/>
                <a:cs typeface="Arial"/>
              </a:rPr>
              <a:t>1. SUBQUERIES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  <a:tabLst>
                <a:tab pos="469265" algn="l"/>
                <a:tab pos="469900" algn="l"/>
              </a:tabLst>
            </a:pPr>
            <a:r>
              <a:rPr lang="es-ES" sz="2000" spc="90" dirty="0">
                <a:solidFill>
                  <a:srgbClr val="FFFFFF"/>
                </a:solidFill>
                <a:latin typeface="Arial"/>
                <a:cs typeface="Arial"/>
              </a:rPr>
              <a:t>2. UNIONS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  <a:tabLst>
                <a:tab pos="469265" algn="l"/>
                <a:tab pos="469900" algn="l"/>
              </a:tabLst>
            </a:pPr>
            <a:r>
              <a:rPr lang="es-ES" sz="2000" spc="90" dirty="0">
                <a:solidFill>
                  <a:srgbClr val="FFFFFF"/>
                </a:solidFill>
                <a:latin typeface="Arial"/>
                <a:cs typeface="Arial"/>
              </a:rPr>
              <a:t>	a. </a:t>
            </a:r>
            <a:r>
              <a:rPr lang="es-ES" sz="2000" spc="90" dirty="0" err="1">
                <a:solidFill>
                  <a:srgbClr val="FFFFFF"/>
                </a:solidFill>
                <a:latin typeface="Arial"/>
                <a:cs typeface="Arial"/>
              </a:rPr>
              <a:t>Union</a:t>
            </a:r>
            <a:endParaRPr lang="es-ES" sz="2000" spc="9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  <a:tabLst>
                <a:tab pos="469265" algn="l"/>
                <a:tab pos="469900" algn="l"/>
              </a:tabLst>
            </a:pPr>
            <a:r>
              <a:rPr lang="es-ES" sz="2000" spc="90" dirty="0">
                <a:solidFill>
                  <a:srgbClr val="FFFFFF"/>
                </a:solidFill>
                <a:latin typeface="Arial"/>
                <a:cs typeface="Arial"/>
              </a:rPr>
              <a:t>	b. </a:t>
            </a:r>
            <a:r>
              <a:rPr lang="es-ES" sz="2000" spc="90" dirty="0" err="1">
                <a:solidFill>
                  <a:srgbClr val="FFFFFF"/>
                </a:solidFill>
                <a:latin typeface="Arial"/>
                <a:cs typeface="Arial"/>
              </a:rPr>
              <a:t>Union</a:t>
            </a:r>
            <a:r>
              <a:rPr lang="es-ES" sz="20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ES" sz="2000" spc="90" dirty="0" err="1">
                <a:solidFill>
                  <a:srgbClr val="FFFFFF"/>
                </a:solidFill>
                <a:latin typeface="Arial"/>
                <a:cs typeface="Arial"/>
              </a:rPr>
              <a:t>All</a:t>
            </a:r>
            <a:endParaRPr lang="es-ES" sz="2000" spc="9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  <a:tabLst>
                <a:tab pos="469265" algn="l"/>
                <a:tab pos="469900" algn="l"/>
              </a:tabLst>
            </a:pPr>
            <a:r>
              <a:rPr lang="es-ES" sz="2000" spc="90" dirty="0">
                <a:solidFill>
                  <a:srgbClr val="FFFFFF"/>
                </a:solidFill>
                <a:latin typeface="Arial"/>
                <a:cs typeface="Arial"/>
              </a:rPr>
              <a:t>3. JOINS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  <a:tabLst>
                <a:tab pos="469265" algn="l"/>
                <a:tab pos="469900" algn="l"/>
              </a:tabLst>
            </a:pPr>
            <a:r>
              <a:rPr lang="es-ES" sz="2000" spc="90" dirty="0">
                <a:solidFill>
                  <a:srgbClr val="FFFFFF"/>
                </a:solidFill>
                <a:latin typeface="Arial"/>
                <a:cs typeface="Arial"/>
              </a:rPr>
              <a:t>	a. </a:t>
            </a:r>
            <a:r>
              <a:rPr lang="es-ES" sz="2000" spc="90" dirty="0" err="1">
                <a:solidFill>
                  <a:srgbClr val="FFFFFF"/>
                </a:solidFill>
                <a:latin typeface="Arial"/>
                <a:cs typeface="Arial"/>
              </a:rPr>
              <a:t>Left</a:t>
            </a:r>
            <a:r>
              <a:rPr lang="es-ES" sz="20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ES" sz="2000" spc="90" dirty="0" err="1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endParaRPr lang="es-ES" sz="2000" spc="9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  <a:tabLst>
                <a:tab pos="469265" algn="l"/>
                <a:tab pos="469900" algn="l"/>
              </a:tabLst>
            </a:pPr>
            <a:r>
              <a:rPr lang="es-ES" sz="2000" spc="90" dirty="0">
                <a:solidFill>
                  <a:srgbClr val="FFFFFF"/>
                </a:solidFill>
                <a:latin typeface="Arial"/>
                <a:cs typeface="Arial"/>
              </a:rPr>
              <a:t>	b. </a:t>
            </a:r>
            <a:r>
              <a:rPr lang="es-ES" sz="2000" spc="90" dirty="0" err="1">
                <a:solidFill>
                  <a:srgbClr val="FFFFFF"/>
                </a:solidFill>
                <a:latin typeface="Arial"/>
                <a:cs typeface="Arial"/>
              </a:rPr>
              <a:t>Inner</a:t>
            </a:r>
            <a:r>
              <a:rPr lang="es-ES" sz="20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ES" sz="2000" spc="90" dirty="0" err="1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endParaRPr lang="es-ES" sz="2000" spc="9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  <a:tabLst>
                <a:tab pos="469265" algn="l"/>
                <a:tab pos="469900" algn="l"/>
              </a:tabLst>
            </a:pPr>
            <a:r>
              <a:rPr lang="es-ES" sz="2000" spc="90" dirty="0">
                <a:solidFill>
                  <a:srgbClr val="FFFFFF"/>
                </a:solidFill>
                <a:latin typeface="Arial"/>
                <a:cs typeface="Arial"/>
              </a:rPr>
              <a:t>	c. Full </a:t>
            </a:r>
            <a:r>
              <a:rPr lang="es-ES" sz="2000" spc="90" dirty="0" err="1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endParaRPr lang="es-ES" sz="2000" spc="9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  <a:tabLst>
                <a:tab pos="469265" algn="l"/>
                <a:tab pos="469900" algn="l"/>
              </a:tabLst>
            </a:pPr>
            <a:r>
              <a:rPr lang="es-ES" sz="2000" spc="90" dirty="0">
                <a:solidFill>
                  <a:srgbClr val="FFFFFF"/>
                </a:solidFill>
                <a:latin typeface="Arial"/>
                <a:cs typeface="Arial"/>
              </a:rPr>
              <a:t>	d. </a:t>
            </a:r>
            <a:r>
              <a:rPr lang="es-ES" sz="2000" spc="90" dirty="0" err="1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r>
              <a:rPr lang="es-ES" sz="20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ES" sz="2000" spc="90" dirty="0" err="1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endParaRPr lang="es-ES" sz="2000" spc="9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  <a:tabLst>
                <a:tab pos="469265" algn="l"/>
                <a:tab pos="469900" algn="l"/>
              </a:tabLst>
            </a:pPr>
            <a:r>
              <a:rPr lang="es-ES" sz="2000" spc="90" dirty="0">
                <a:solidFill>
                  <a:srgbClr val="FFFFFF"/>
                </a:solidFill>
                <a:latin typeface="Arial"/>
                <a:cs typeface="Arial"/>
              </a:rPr>
              <a:t>4. PRÁCTICA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  <a:tabLst>
                <a:tab pos="469265" algn="l"/>
                <a:tab pos="469900" algn="l"/>
              </a:tabLst>
            </a:pPr>
            <a:r>
              <a:rPr lang="es-ES" sz="2000" spc="90" dirty="0">
                <a:solidFill>
                  <a:srgbClr val="FFFFFF"/>
                </a:solidFill>
                <a:latin typeface="Arial"/>
                <a:cs typeface="Arial"/>
              </a:rPr>
              <a:t>5. NO CODE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923A72-D76C-584F-81C8-59E8FFDF99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1253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>
                <a:solidFill>
                  <a:srgbClr val="22D3C6"/>
                </a:solidFill>
              </a:rPr>
              <a:t>Ejemplos de RIGHT JOIN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20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D9FC91-BCB1-F79E-7FA1-63DD9D8E82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50" y="1816100"/>
            <a:ext cx="8153400" cy="1671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06A7EE-848E-578A-CED2-908A683724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50" y="3492500"/>
            <a:ext cx="8153400" cy="1671587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D33061FF-4ECF-E8B4-7E56-CA79F5428EC2}"/>
              </a:ext>
            </a:extLst>
          </p:cNvPr>
          <p:cNvSpPr/>
          <p:nvPr/>
        </p:nvSpPr>
        <p:spPr>
          <a:xfrm>
            <a:off x="8909050" y="1892300"/>
            <a:ext cx="76200" cy="1524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8FCEF51-9717-3284-8010-7FFAD5AC09CC}"/>
              </a:ext>
            </a:extLst>
          </p:cNvPr>
          <p:cNvSpPr/>
          <p:nvPr/>
        </p:nvSpPr>
        <p:spPr>
          <a:xfrm>
            <a:off x="8909050" y="3568700"/>
            <a:ext cx="152400" cy="15953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26860C-397F-9363-8632-B20397C7179F}"/>
              </a:ext>
            </a:extLst>
          </p:cNvPr>
          <p:cNvSpPr txBox="1"/>
          <p:nvPr/>
        </p:nvSpPr>
        <p:spPr>
          <a:xfrm>
            <a:off x="9137056" y="2547655"/>
            <a:ext cx="914994" cy="259045"/>
          </a:xfrm>
          <a:prstGeom prst="rect">
            <a:avLst/>
          </a:prstGeom>
        </p:spPr>
        <p:txBody>
          <a:bodyPr vert="horz" wrap="non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s-ES" sz="1600" b="1" spc="35" dirty="0">
                <a:solidFill>
                  <a:srgbClr val="D014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</a:t>
            </a:r>
            <a:endParaRPr lang="en-US" sz="1600" b="1" spc="35" dirty="0">
              <a:solidFill>
                <a:srgbClr val="D014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A933DD-D171-2FA5-4B14-63800A1F3DD2}"/>
              </a:ext>
            </a:extLst>
          </p:cNvPr>
          <p:cNvSpPr txBox="1"/>
          <p:nvPr/>
        </p:nvSpPr>
        <p:spPr>
          <a:xfrm>
            <a:off x="9137650" y="4224055"/>
            <a:ext cx="1357551" cy="259045"/>
          </a:xfrm>
          <a:prstGeom prst="rect">
            <a:avLst/>
          </a:prstGeom>
        </p:spPr>
        <p:txBody>
          <a:bodyPr vert="horz" wrap="non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s-ES" sz="1600" b="1" spc="35" dirty="0">
                <a:solidFill>
                  <a:srgbClr val="D014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endParaRPr lang="en-US" sz="1600" b="1" spc="35" dirty="0">
              <a:solidFill>
                <a:srgbClr val="D014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0B8E7-E716-2CD7-13F8-ADAA8FD29318}"/>
              </a:ext>
            </a:extLst>
          </p:cNvPr>
          <p:cNvSpPr txBox="1"/>
          <p:nvPr/>
        </p:nvSpPr>
        <p:spPr>
          <a:xfrm>
            <a:off x="908050" y="5384850"/>
            <a:ext cx="8077200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Customers.CustomerName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Orders.OrderID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FROM Customers</a:t>
            </a: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RIGHT JOIN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Orders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Customers.CustomerID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Orders.CustomerID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Customers.CustomerName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09E422-B24D-78D6-421D-30AC5BA0316B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35100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>
                <a:solidFill>
                  <a:srgbClr val="22D3C6"/>
                </a:solidFill>
              </a:rPr>
              <a:t>Ejemplos de RIGHT JOIN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21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D9FC91-BCB1-F79E-7FA1-63DD9D8E82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50" y="1816100"/>
            <a:ext cx="8153400" cy="1671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06A7EE-848E-578A-CED2-908A683724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50" y="3492500"/>
            <a:ext cx="8153400" cy="1671587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D33061FF-4ECF-E8B4-7E56-CA79F5428EC2}"/>
              </a:ext>
            </a:extLst>
          </p:cNvPr>
          <p:cNvSpPr/>
          <p:nvPr/>
        </p:nvSpPr>
        <p:spPr>
          <a:xfrm>
            <a:off x="8909050" y="1892300"/>
            <a:ext cx="76200" cy="1524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8FCEF51-9717-3284-8010-7FFAD5AC09CC}"/>
              </a:ext>
            </a:extLst>
          </p:cNvPr>
          <p:cNvSpPr/>
          <p:nvPr/>
        </p:nvSpPr>
        <p:spPr>
          <a:xfrm>
            <a:off x="8909050" y="3568700"/>
            <a:ext cx="152400" cy="15953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26860C-397F-9363-8632-B20397C7179F}"/>
              </a:ext>
            </a:extLst>
          </p:cNvPr>
          <p:cNvSpPr txBox="1"/>
          <p:nvPr/>
        </p:nvSpPr>
        <p:spPr>
          <a:xfrm>
            <a:off x="9137056" y="2547655"/>
            <a:ext cx="914994" cy="259045"/>
          </a:xfrm>
          <a:prstGeom prst="rect">
            <a:avLst/>
          </a:prstGeom>
        </p:spPr>
        <p:txBody>
          <a:bodyPr vert="horz" wrap="non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s-ES" sz="1600" b="1" spc="35" dirty="0">
                <a:solidFill>
                  <a:srgbClr val="D014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</a:t>
            </a:r>
            <a:endParaRPr lang="en-US" sz="1600" b="1" spc="35" dirty="0">
              <a:solidFill>
                <a:srgbClr val="D014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A933DD-D171-2FA5-4B14-63800A1F3DD2}"/>
              </a:ext>
            </a:extLst>
          </p:cNvPr>
          <p:cNvSpPr txBox="1"/>
          <p:nvPr/>
        </p:nvSpPr>
        <p:spPr>
          <a:xfrm>
            <a:off x="9137650" y="4224055"/>
            <a:ext cx="1357551" cy="259045"/>
          </a:xfrm>
          <a:prstGeom prst="rect">
            <a:avLst/>
          </a:prstGeom>
        </p:spPr>
        <p:txBody>
          <a:bodyPr vert="horz" wrap="non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s-ES" sz="1600" b="1" spc="35" dirty="0">
                <a:solidFill>
                  <a:srgbClr val="D014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endParaRPr lang="en-US" sz="1600" b="1" spc="35" dirty="0">
              <a:solidFill>
                <a:srgbClr val="D014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17E5AB-495F-40CC-4769-FF383B03B0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26" y="5297293"/>
            <a:ext cx="8406848" cy="1905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850EA8-F32E-E211-9801-E4B4EBDF591C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33087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>
                <a:solidFill>
                  <a:srgbClr val="22D3C6"/>
                </a:solidFill>
              </a:rPr>
              <a:t>Ejemplos de FULL JOIN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22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D9FC91-BCB1-F79E-7FA1-63DD9D8E82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50" y="1816100"/>
            <a:ext cx="8153400" cy="1671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06A7EE-848E-578A-CED2-908A683724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50" y="3492500"/>
            <a:ext cx="8153400" cy="1671587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D33061FF-4ECF-E8B4-7E56-CA79F5428EC2}"/>
              </a:ext>
            </a:extLst>
          </p:cNvPr>
          <p:cNvSpPr/>
          <p:nvPr/>
        </p:nvSpPr>
        <p:spPr>
          <a:xfrm>
            <a:off x="8909050" y="1892300"/>
            <a:ext cx="76200" cy="1524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8FCEF51-9717-3284-8010-7FFAD5AC09CC}"/>
              </a:ext>
            </a:extLst>
          </p:cNvPr>
          <p:cNvSpPr/>
          <p:nvPr/>
        </p:nvSpPr>
        <p:spPr>
          <a:xfrm>
            <a:off x="8909050" y="3568700"/>
            <a:ext cx="152400" cy="15953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26860C-397F-9363-8632-B20397C7179F}"/>
              </a:ext>
            </a:extLst>
          </p:cNvPr>
          <p:cNvSpPr txBox="1"/>
          <p:nvPr/>
        </p:nvSpPr>
        <p:spPr>
          <a:xfrm>
            <a:off x="9137056" y="2547655"/>
            <a:ext cx="914994" cy="259045"/>
          </a:xfrm>
          <a:prstGeom prst="rect">
            <a:avLst/>
          </a:prstGeom>
        </p:spPr>
        <p:txBody>
          <a:bodyPr vert="horz" wrap="non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s-ES" sz="1600" b="1" spc="35" dirty="0">
                <a:solidFill>
                  <a:srgbClr val="D014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</a:t>
            </a:r>
            <a:endParaRPr lang="en-US" sz="1600" b="1" spc="35" dirty="0">
              <a:solidFill>
                <a:srgbClr val="D014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A933DD-D171-2FA5-4B14-63800A1F3DD2}"/>
              </a:ext>
            </a:extLst>
          </p:cNvPr>
          <p:cNvSpPr txBox="1"/>
          <p:nvPr/>
        </p:nvSpPr>
        <p:spPr>
          <a:xfrm>
            <a:off x="9137650" y="4224055"/>
            <a:ext cx="1357551" cy="259045"/>
          </a:xfrm>
          <a:prstGeom prst="rect">
            <a:avLst/>
          </a:prstGeom>
        </p:spPr>
        <p:txBody>
          <a:bodyPr vert="horz" wrap="non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s-ES" sz="1600" b="1" spc="35" dirty="0">
                <a:solidFill>
                  <a:srgbClr val="D014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endParaRPr lang="en-US" sz="1600" b="1" spc="35" dirty="0">
              <a:solidFill>
                <a:srgbClr val="D014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0B8E7-E716-2CD7-13F8-ADAA8FD29318}"/>
              </a:ext>
            </a:extLst>
          </p:cNvPr>
          <p:cNvSpPr txBox="1"/>
          <p:nvPr/>
        </p:nvSpPr>
        <p:spPr>
          <a:xfrm>
            <a:off x="908050" y="5384850"/>
            <a:ext cx="8077200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Orders.OrderID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Customers.CustomerName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Orders.OrderDate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Orders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FULL</a:t>
            </a: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 JOIN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Orders.CustomerID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Customers.CustomerID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E4A6A4-A4E6-6904-1B09-ED4D57BCBE81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77604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>
                <a:solidFill>
                  <a:srgbClr val="22D3C6"/>
                </a:solidFill>
              </a:rPr>
              <a:t>Ejemplos de FULL JOIN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23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D9FC91-BCB1-F79E-7FA1-63DD9D8E82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50" y="1816100"/>
            <a:ext cx="8153400" cy="1671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06A7EE-848E-578A-CED2-908A683724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50" y="3492500"/>
            <a:ext cx="8153400" cy="1671587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D33061FF-4ECF-E8B4-7E56-CA79F5428EC2}"/>
              </a:ext>
            </a:extLst>
          </p:cNvPr>
          <p:cNvSpPr/>
          <p:nvPr/>
        </p:nvSpPr>
        <p:spPr>
          <a:xfrm>
            <a:off x="8909050" y="1892300"/>
            <a:ext cx="76200" cy="1524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8FCEF51-9717-3284-8010-7FFAD5AC09CC}"/>
              </a:ext>
            </a:extLst>
          </p:cNvPr>
          <p:cNvSpPr/>
          <p:nvPr/>
        </p:nvSpPr>
        <p:spPr>
          <a:xfrm>
            <a:off x="8909050" y="3568700"/>
            <a:ext cx="152400" cy="15953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26860C-397F-9363-8632-B20397C7179F}"/>
              </a:ext>
            </a:extLst>
          </p:cNvPr>
          <p:cNvSpPr txBox="1"/>
          <p:nvPr/>
        </p:nvSpPr>
        <p:spPr>
          <a:xfrm>
            <a:off x="9137056" y="2547655"/>
            <a:ext cx="914994" cy="259045"/>
          </a:xfrm>
          <a:prstGeom prst="rect">
            <a:avLst/>
          </a:prstGeom>
        </p:spPr>
        <p:txBody>
          <a:bodyPr vert="horz" wrap="non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s-ES" sz="1600" b="1" spc="35" dirty="0">
                <a:solidFill>
                  <a:srgbClr val="D014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</a:t>
            </a:r>
            <a:endParaRPr lang="en-US" sz="1600" b="1" spc="35" dirty="0">
              <a:solidFill>
                <a:srgbClr val="D014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A933DD-D171-2FA5-4B14-63800A1F3DD2}"/>
              </a:ext>
            </a:extLst>
          </p:cNvPr>
          <p:cNvSpPr txBox="1"/>
          <p:nvPr/>
        </p:nvSpPr>
        <p:spPr>
          <a:xfrm>
            <a:off x="9137650" y="4224055"/>
            <a:ext cx="1357551" cy="259045"/>
          </a:xfrm>
          <a:prstGeom prst="rect">
            <a:avLst/>
          </a:prstGeom>
        </p:spPr>
        <p:txBody>
          <a:bodyPr vert="horz" wrap="non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s-ES" sz="1600" b="1" spc="35" dirty="0">
                <a:solidFill>
                  <a:srgbClr val="D014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endParaRPr lang="en-US" sz="1600" b="1" spc="35" dirty="0">
              <a:solidFill>
                <a:srgbClr val="D014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499BBC-BDBD-C13B-9398-EBC6B3A9A2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8936" y="5137257"/>
            <a:ext cx="6906828" cy="21672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778784-9822-19CC-4561-FE2C15C4EBBA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05703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8C3E6E4-896F-9547-BD19-38ABD6D54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3055057-519B-F940-98AE-09C41F640B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250" y="2871038"/>
            <a:ext cx="9448800" cy="3288462"/>
          </a:xfrm>
        </p:spPr>
        <p:txBody>
          <a:bodyPr/>
          <a:lstStyle/>
          <a:p>
            <a:pPr marL="12700">
              <a:lnSpc>
                <a:spcPct val="150000"/>
              </a:lnSpc>
              <a:spcBef>
                <a:spcPts val="100"/>
              </a:spcBef>
              <a:tabLst>
                <a:tab pos="469265" algn="l"/>
                <a:tab pos="469900" algn="l"/>
              </a:tabLst>
            </a:pPr>
            <a:r>
              <a:rPr lang="es-ES" spc="90" dirty="0">
                <a:solidFill>
                  <a:srgbClr val="22D3C6"/>
                </a:solidFill>
                <a:latin typeface="Arial"/>
                <a:cs typeface="Arial"/>
              </a:rPr>
              <a:t>Práctica</a:t>
            </a:r>
            <a:endParaRPr lang="es-ES" sz="6600" spc="90" dirty="0">
              <a:solidFill>
                <a:srgbClr val="22D3C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9702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>
                <a:solidFill>
                  <a:srgbClr val="22D3C6"/>
                </a:solidFill>
              </a:rPr>
              <a:t>Práctica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9B02B3-F3E9-A04F-B3B6-C0119337C2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892262"/>
            <a:ext cx="9296400" cy="259083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Ex.1: Descripción</a:t>
            </a: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sz="2000" spc="5" dirty="0">
                <a:latin typeface="Calibri"/>
                <a:cs typeface="Calibri"/>
              </a:rPr>
              <a:t>Los </a:t>
            </a:r>
            <a:r>
              <a:rPr lang="es-ES" sz="2000" spc="-5" dirty="0">
                <a:latin typeface="Calibri"/>
                <a:cs typeface="Calibri"/>
              </a:rPr>
              <a:t>directores</a:t>
            </a:r>
            <a:r>
              <a:rPr lang="es-ES" sz="2000" spc="10" dirty="0">
                <a:latin typeface="Calibri"/>
                <a:cs typeface="Calibri"/>
              </a:rPr>
              <a:t> </a:t>
            </a:r>
            <a:r>
              <a:rPr lang="es-ES" sz="2000" spc="5" dirty="0">
                <a:latin typeface="Calibri"/>
                <a:cs typeface="Calibri"/>
              </a:rPr>
              <a:t>de</a:t>
            </a:r>
            <a:r>
              <a:rPr lang="es-ES" sz="2000" spc="15" dirty="0">
                <a:latin typeface="Calibri"/>
                <a:cs typeface="Calibri"/>
              </a:rPr>
              <a:t> </a:t>
            </a:r>
            <a:r>
              <a:rPr lang="es-ES" sz="2000" dirty="0">
                <a:latin typeface="Calibri"/>
                <a:cs typeface="Calibri"/>
              </a:rPr>
              <a:t>películas</a:t>
            </a:r>
            <a:r>
              <a:rPr lang="es-ES" sz="2000" spc="10" dirty="0">
                <a:latin typeface="Calibri"/>
                <a:cs typeface="Calibri"/>
              </a:rPr>
              <a:t> </a:t>
            </a:r>
            <a:r>
              <a:rPr lang="es-ES" sz="2000" spc="5" dirty="0">
                <a:latin typeface="Calibri"/>
                <a:cs typeface="Calibri"/>
              </a:rPr>
              <a:t>de</a:t>
            </a:r>
            <a:r>
              <a:rPr lang="es-ES" sz="2000" spc="15" dirty="0">
                <a:latin typeface="Calibri"/>
                <a:cs typeface="Calibri"/>
              </a:rPr>
              <a:t> </a:t>
            </a:r>
            <a:r>
              <a:rPr lang="es-ES" sz="2000" dirty="0">
                <a:latin typeface="Calibri"/>
                <a:cs typeface="Calibri"/>
              </a:rPr>
              <a:t>James</a:t>
            </a:r>
            <a:r>
              <a:rPr lang="es-ES" sz="2000" spc="10" dirty="0">
                <a:latin typeface="Calibri"/>
                <a:cs typeface="Calibri"/>
              </a:rPr>
              <a:t> </a:t>
            </a:r>
            <a:r>
              <a:rPr lang="es-ES" sz="2000" spc="5" dirty="0">
                <a:latin typeface="Calibri"/>
                <a:cs typeface="Calibri"/>
              </a:rPr>
              <a:t>Bond</a:t>
            </a:r>
            <a:r>
              <a:rPr lang="es-ES" sz="2000" spc="25" dirty="0">
                <a:latin typeface="Calibri"/>
                <a:cs typeface="Calibri"/>
              </a:rPr>
              <a:t> </a:t>
            </a:r>
            <a:r>
              <a:rPr lang="es-ES" sz="2000" dirty="0">
                <a:latin typeface="Calibri"/>
                <a:cs typeface="Calibri"/>
              </a:rPr>
              <a:t>han</a:t>
            </a:r>
            <a:r>
              <a:rPr lang="es-ES" sz="2000" spc="25" dirty="0">
                <a:latin typeface="Calibri"/>
                <a:cs typeface="Calibri"/>
              </a:rPr>
              <a:t> </a:t>
            </a:r>
            <a:r>
              <a:rPr lang="es-ES" sz="2000" dirty="0">
                <a:latin typeface="Calibri"/>
                <a:cs typeface="Calibri"/>
              </a:rPr>
              <a:t>trabajado</a:t>
            </a:r>
            <a:r>
              <a:rPr lang="es-ES" sz="2000" spc="20" dirty="0">
                <a:latin typeface="Calibri"/>
                <a:cs typeface="Calibri"/>
              </a:rPr>
              <a:t> </a:t>
            </a:r>
            <a:r>
              <a:rPr lang="es-ES" sz="2000" dirty="0">
                <a:latin typeface="Calibri"/>
                <a:cs typeface="Calibri"/>
              </a:rPr>
              <a:t>en</a:t>
            </a:r>
            <a:r>
              <a:rPr lang="es-ES" sz="2000" spc="25" dirty="0">
                <a:latin typeface="Calibri"/>
                <a:cs typeface="Calibri"/>
              </a:rPr>
              <a:t> </a:t>
            </a:r>
            <a:r>
              <a:rPr lang="es-ES" sz="2000" dirty="0">
                <a:latin typeface="Calibri"/>
                <a:cs typeface="Calibri"/>
              </a:rPr>
              <a:t>promedio</a:t>
            </a:r>
            <a:r>
              <a:rPr lang="es-ES" sz="2000" spc="20" dirty="0">
                <a:latin typeface="Calibri"/>
                <a:cs typeface="Calibri"/>
              </a:rPr>
              <a:t> </a:t>
            </a:r>
            <a:r>
              <a:rPr lang="es-ES" sz="2000" dirty="0">
                <a:latin typeface="Calibri"/>
                <a:cs typeface="Calibri"/>
              </a:rPr>
              <a:t>en</a:t>
            </a:r>
            <a:r>
              <a:rPr lang="es-ES" sz="2000" spc="25" dirty="0">
                <a:latin typeface="Calibri"/>
                <a:cs typeface="Calibri"/>
              </a:rPr>
              <a:t> </a:t>
            </a:r>
            <a:r>
              <a:rPr lang="es-ES" sz="2000" spc="5" dirty="0">
                <a:latin typeface="Calibri"/>
                <a:cs typeface="Calibri"/>
              </a:rPr>
              <a:t>dos</a:t>
            </a:r>
            <a:r>
              <a:rPr lang="es-ES" sz="2000" spc="10" dirty="0">
                <a:latin typeface="Calibri"/>
                <a:cs typeface="Calibri"/>
              </a:rPr>
              <a:t> </a:t>
            </a:r>
            <a:r>
              <a:rPr lang="es-ES" sz="2000" dirty="0">
                <a:latin typeface="Calibri"/>
                <a:cs typeface="Calibri"/>
              </a:rPr>
              <a:t>películas</a:t>
            </a:r>
            <a:r>
              <a:rPr lang="es-ES" sz="2000" spc="10" dirty="0">
                <a:latin typeface="Calibri"/>
                <a:cs typeface="Calibri"/>
              </a:rPr>
              <a:t> </a:t>
            </a:r>
            <a:r>
              <a:rPr lang="es-ES" sz="2000" dirty="0">
                <a:latin typeface="Calibri"/>
                <a:cs typeface="Calibri"/>
              </a:rPr>
              <a:t>cada</a:t>
            </a:r>
            <a:r>
              <a:rPr lang="es-ES" sz="2000" spc="15" dirty="0">
                <a:latin typeface="Calibri"/>
                <a:cs typeface="Calibri"/>
              </a:rPr>
              <a:t> </a:t>
            </a:r>
            <a:r>
              <a:rPr lang="es-ES" sz="2000" spc="10" dirty="0">
                <a:latin typeface="Calibri"/>
                <a:cs typeface="Calibri"/>
              </a:rPr>
              <a:t>uno.</a:t>
            </a:r>
            <a:r>
              <a:rPr lang="es-ES" sz="2000" dirty="0">
                <a:latin typeface="Calibri"/>
                <a:cs typeface="Calibri"/>
              </a:rPr>
              <a:t> </a:t>
            </a:r>
            <a:r>
              <a:rPr lang="es-ES" sz="2000" spc="5" dirty="0">
                <a:latin typeface="Calibri"/>
                <a:cs typeface="Calibri"/>
              </a:rPr>
              <a:t>¿Cómo</a:t>
            </a:r>
            <a:r>
              <a:rPr lang="es-ES" sz="2000" spc="15" dirty="0">
                <a:latin typeface="Calibri"/>
                <a:cs typeface="Calibri"/>
              </a:rPr>
              <a:t> </a:t>
            </a:r>
            <a:r>
              <a:rPr lang="es-ES" sz="2000" dirty="0">
                <a:latin typeface="Calibri"/>
                <a:cs typeface="Calibri"/>
              </a:rPr>
              <a:t>obtendrías</a:t>
            </a:r>
            <a:r>
              <a:rPr lang="es-ES" sz="2000" spc="10" dirty="0">
                <a:latin typeface="Calibri"/>
                <a:cs typeface="Calibri"/>
              </a:rPr>
              <a:t> </a:t>
            </a:r>
            <a:r>
              <a:rPr lang="es-ES" sz="2000" spc="-10" dirty="0">
                <a:latin typeface="Calibri"/>
                <a:cs typeface="Calibri"/>
              </a:rPr>
              <a:t>esta</a:t>
            </a:r>
            <a:r>
              <a:rPr lang="es-ES" sz="2000" spc="15" dirty="0">
                <a:latin typeface="Calibri"/>
                <a:cs typeface="Calibri"/>
              </a:rPr>
              <a:t> </a:t>
            </a:r>
            <a:r>
              <a:rPr lang="es-ES" sz="2000" dirty="0">
                <a:latin typeface="Calibri"/>
                <a:cs typeface="Calibri"/>
              </a:rPr>
              <a:t>información?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s-ES"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s-ES" sz="2000" i="1" spc="-20" dirty="0">
                <a:latin typeface="Calibri"/>
                <a:cs typeface="Calibri"/>
              </a:rPr>
              <a:t>Tabla:</a:t>
            </a:r>
            <a:r>
              <a:rPr lang="es-ES" sz="2000" i="1" spc="20" dirty="0">
                <a:latin typeface="Calibri"/>
                <a:cs typeface="Calibri"/>
              </a:rPr>
              <a:t> </a:t>
            </a:r>
            <a:r>
              <a:rPr lang="es-ES" sz="2000" i="1" dirty="0" err="1">
                <a:latin typeface="Calibri"/>
                <a:cs typeface="Calibri"/>
              </a:rPr>
              <a:t>james_bond</a:t>
            </a:r>
            <a:r>
              <a:rPr lang="es-ES" sz="2000" i="1" spc="25" dirty="0">
                <a:latin typeface="Calibri"/>
                <a:cs typeface="Calibri"/>
              </a:rPr>
              <a:t> </a:t>
            </a:r>
          </a:p>
          <a:p>
            <a:pPr marL="12700">
              <a:lnSpc>
                <a:spcPct val="100000"/>
              </a:lnSpc>
            </a:pPr>
            <a:endParaRPr lang="es-ES" sz="2000" i="1" spc="25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s-ES" sz="2000" i="1" spc="-5" dirty="0">
                <a:latin typeface="Calibri"/>
                <a:cs typeface="Calibri"/>
              </a:rPr>
              <a:t>Resultado</a:t>
            </a:r>
            <a:r>
              <a:rPr lang="es-ES" sz="2000" i="1" spc="15" dirty="0">
                <a:latin typeface="Calibri"/>
                <a:cs typeface="Calibri"/>
              </a:rPr>
              <a:t> </a:t>
            </a:r>
            <a:r>
              <a:rPr lang="es-ES" sz="2000" i="1" dirty="0">
                <a:latin typeface="Calibri"/>
                <a:cs typeface="Calibri"/>
              </a:rPr>
              <a:t>esperado</a:t>
            </a:r>
            <a:endParaRPr lang="es-ES" sz="2000" b="1" spc="35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25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2BDBE171-6CA3-5633-C952-E419F74EE9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931" y="4559300"/>
            <a:ext cx="4569303" cy="1676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A5B2C5-CC88-7D0E-53E7-BE6747DDA30E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5288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>
                <a:solidFill>
                  <a:srgbClr val="22D3C6"/>
                </a:solidFill>
              </a:rPr>
              <a:t>Práctica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9B02B3-F3E9-A04F-B3B6-C0119337C2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892262"/>
            <a:ext cx="9296400" cy="220983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Ex.2: Descripción</a:t>
            </a: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tabla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gobierno_paro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reporta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mensual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paro</a:t>
            </a:r>
            <a:r>
              <a:rPr lang="es-ES" sz="20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para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1" dirty="0">
                <a:latin typeface="Arial" panose="020B0604020202020204" pitchFamily="34" charset="0"/>
                <a:cs typeface="Arial" panose="020B0604020202020204" pitchFamily="34" charset="0"/>
              </a:rPr>
              <a:t>municipios</a:t>
            </a:r>
            <a:r>
              <a:rPr lang="es-ES" sz="2000" i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España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s-ES" sz="20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2018.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Calcular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media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paro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cada </a:t>
            </a:r>
            <a:r>
              <a:rPr lang="es-ES" sz="2000" i="1" dirty="0">
                <a:latin typeface="Arial" panose="020B0604020202020204" pitchFamily="34" charset="0"/>
                <a:cs typeface="Arial" panose="020B0604020202020204" pitchFamily="34" charset="0"/>
              </a:rPr>
              <a:t>comunidad autónoma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2018.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lang="es-ES" sz="2000" i="1" spc="-20" dirty="0">
                <a:latin typeface="Arial" panose="020B0604020202020204" pitchFamily="34" charset="0"/>
                <a:cs typeface="Arial" panose="020B0604020202020204" pitchFamily="34" charset="0"/>
              </a:rPr>
              <a:t>Tabla:</a:t>
            </a:r>
            <a:r>
              <a:rPr lang="es-ES" sz="2000" i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gobierno_paro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s-ES" sz="2000" i="1" spc="-5" dirty="0"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r>
              <a:rPr lang="es-ES" sz="2000" i="1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1" dirty="0">
                <a:latin typeface="Arial" panose="020B0604020202020204" pitchFamily="34" charset="0"/>
                <a:cs typeface="Arial" panose="020B0604020202020204" pitchFamily="34" charset="0"/>
              </a:rPr>
              <a:t>esperado</a:t>
            </a:r>
            <a:endParaRPr lang="es-ES" sz="2000" b="1" spc="35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26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CC3C8F47-60F9-8E9D-4AB0-806D673E849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16" y="4571326"/>
            <a:ext cx="5430726" cy="27311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A310C8-7E9D-5A16-F661-B130A1245371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74267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>
                <a:solidFill>
                  <a:srgbClr val="22D3C6"/>
                </a:solidFill>
              </a:rPr>
              <a:t>Práctica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9B02B3-F3E9-A04F-B3B6-C0119337C2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892262"/>
            <a:ext cx="9296400" cy="297183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Ex.3: Descripción</a:t>
            </a:r>
          </a:p>
          <a:p>
            <a:pPr marL="12700" marR="5080">
              <a:lnSpc>
                <a:spcPct val="100000"/>
              </a:lnSpc>
              <a:spcBef>
                <a:spcPts val="1455"/>
              </a:spcBef>
            </a:pPr>
            <a:r>
              <a:rPr lang="en-US" sz="2000" spc="-5" dirty="0" err="1">
                <a:latin typeface="Calibri"/>
                <a:cs typeface="Calibri"/>
              </a:rPr>
              <a:t>Extraer</a:t>
            </a:r>
            <a:r>
              <a:rPr lang="en-US" sz="2000" spc="3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consolas</a:t>
            </a:r>
            <a:r>
              <a:rPr lang="en-US" sz="2000" spc="25" dirty="0">
                <a:latin typeface="Calibri"/>
                <a:cs typeface="Calibri"/>
              </a:rPr>
              <a:t> </a:t>
            </a:r>
            <a:r>
              <a:rPr lang="en-US" sz="2000" spc="5" dirty="0">
                <a:latin typeface="Calibri"/>
                <a:cs typeface="Calibri"/>
              </a:rPr>
              <a:t>no</a:t>
            </a:r>
            <a:r>
              <a:rPr lang="en-US" sz="2000" spc="35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discontinuadas</a:t>
            </a:r>
            <a:r>
              <a:rPr lang="en-US" sz="2000" spc="2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y</a:t>
            </a:r>
            <a:r>
              <a:rPr lang="en-US" sz="2000" spc="25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su</a:t>
            </a:r>
            <a:r>
              <a:rPr lang="en-US" sz="2000" spc="35" dirty="0">
                <a:latin typeface="Calibri"/>
                <a:cs typeface="Calibri"/>
              </a:rPr>
              <a:t> </a:t>
            </a:r>
            <a:r>
              <a:rPr lang="en-US" sz="2000" spc="-5" dirty="0" err="1">
                <a:latin typeface="Calibri"/>
                <a:cs typeface="Calibri"/>
              </a:rPr>
              <a:t>fecha</a:t>
            </a:r>
            <a:r>
              <a:rPr lang="en-US" sz="2000" spc="20" dirty="0">
                <a:latin typeface="Calibri"/>
                <a:cs typeface="Calibri"/>
              </a:rPr>
              <a:t> </a:t>
            </a:r>
            <a:r>
              <a:rPr lang="en-US" sz="2000" spc="5" dirty="0">
                <a:latin typeface="Calibri"/>
                <a:cs typeface="Calibri"/>
              </a:rPr>
              <a:t>de</a:t>
            </a:r>
            <a:r>
              <a:rPr lang="en-US" sz="2000" spc="25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lanzamiento</a:t>
            </a:r>
            <a:r>
              <a:rPr lang="en-US" sz="2000" spc="35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(</a:t>
            </a:r>
            <a:r>
              <a:rPr lang="en-US" sz="2000" i="1" spc="-5" dirty="0">
                <a:latin typeface="Calibri"/>
                <a:cs typeface="Calibri"/>
              </a:rPr>
              <a:t>first</a:t>
            </a:r>
            <a:r>
              <a:rPr lang="en-US" sz="2000" i="1" spc="20" dirty="0">
                <a:latin typeface="Calibri"/>
                <a:cs typeface="Calibri"/>
              </a:rPr>
              <a:t> </a:t>
            </a:r>
            <a:r>
              <a:rPr lang="en-US" sz="2000" i="1" spc="-5" dirty="0">
                <a:latin typeface="Calibri"/>
                <a:cs typeface="Calibri"/>
              </a:rPr>
              <a:t>retail</a:t>
            </a:r>
            <a:r>
              <a:rPr lang="en-US" sz="2000" i="1" spc="25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availability</a:t>
            </a:r>
            <a:r>
              <a:rPr lang="en-US" sz="2000" dirty="0">
                <a:latin typeface="Calibri"/>
                <a:cs typeface="Calibri"/>
              </a:rPr>
              <a:t>).</a:t>
            </a:r>
            <a:r>
              <a:rPr lang="en-US" sz="2000" spc="30" dirty="0">
                <a:latin typeface="Calibri"/>
                <a:cs typeface="Calibri"/>
              </a:rPr>
              <a:t> </a:t>
            </a:r>
            <a:r>
              <a:rPr lang="en-US" sz="2000" spc="-5" dirty="0" err="1">
                <a:latin typeface="Calibri"/>
                <a:cs typeface="Calibri"/>
              </a:rPr>
              <a:t>Agregar</a:t>
            </a:r>
            <a:r>
              <a:rPr lang="en-US" sz="2000" spc="30" dirty="0">
                <a:latin typeface="Calibri"/>
                <a:cs typeface="Calibri"/>
              </a:rPr>
              <a:t> </a:t>
            </a:r>
            <a:r>
              <a:rPr lang="en-US" sz="2000" spc="-5" dirty="0" err="1">
                <a:latin typeface="Calibri"/>
                <a:cs typeface="Calibri"/>
              </a:rPr>
              <a:t>ventas</a:t>
            </a:r>
            <a:r>
              <a:rPr lang="en-US" sz="2000" spc="25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globales</a:t>
            </a:r>
            <a:r>
              <a:rPr lang="en-US" sz="2000" spc="25" dirty="0">
                <a:latin typeface="Calibri"/>
                <a:cs typeface="Calibri"/>
              </a:rPr>
              <a:t> </a:t>
            </a:r>
            <a:r>
              <a:rPr lang="en-US" sz="2000" spc="5" dirty="0">
                <a:latin typeface="Calibri"/>
                <a:cs typeface="Calibri"/>
              </a:rPr>
              <a:t>de</a:t>
            </a:r>
            <a:r>
              <a:rPr lang="en-US" sz="2000" spc="2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videojuegos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spc="-3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publicados</a:t>
            </a:r>
            <a:r>
              <a:rPr lang="en-US" sz="2000" spc="1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desde</a:t>
            </a:r>
            <a:r>
              <a:rPr lang="en-US" sz="2000" spc="5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el</a:t>
            </a:r>
            <a:r>
              <a:rPr lang="en-US" sz="2000" spc="1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año</a:t>
            </a:r>
            <a:r>
              <a:rPr lang="en-US" sz="2000" spc="2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2000.</a:t>
            </a:r>
            <a:r>
              <a:rPr lang="en-US" sz="2000" spc="15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Ordenar</a:t>
            </a:r>
            <a:r>
              <a:rPr lang="en-US" sz="2000" spc="15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según</a:t>
            </a:r>
            <a:r>
              <a:rPr lang="en-US" sz="2000" spc="20" dirty="0">
                <a:latin typeface="Calibri"/>
                <a:cs typeface="Calibri"/>
              </a:rPr>
              <a:t> </a:t>
            </a:r>
            <a:r>
              <a:rPr lang="en-US" sz="2000" spc="-5" dirty="0" err="1">
                <a:latin typeface="Calibri"/>
                <a:cs typeface="Calibri"/>
              </a:rPr>
              <a:t>ventas</a:t>
            </a:r>
            <a:r>
              <a:rPr lang="en-US" sz="2000" spc="15" dirty="0">
                <a:latin typeface="Calibri"/>
                <a:cs typeface="Calibri"/>
              </a:rPr>
              <a:t> </a:t>
            </a:r>
            <a:r>
              <a:rPr lang="en-US" sz="2000" spc="-5" dirty="0" err="1">
                <a:latin typeface="Calibri"/>
                <a:cs typeface="Calibri"/>
              </a:rPr>
              <a:t>totales</a:t>
            </a:r>
            <a:r>
              <a:rPr lang="en-US" sz="2000" spc="10" dirty="0">
                <a:latin typeface="Calibri"/>
                <a:cs typeface="Calibri"/>
              </a:rPr>
              <a:t> </a:t>
            </a:r>
            <a:r>
              <a:rPr lang="en-US" sz="2000" spc="5" dirty="0">
                <a:latin typeface="Calibri"/>
                <a:cs typeface="Calibri"/>
              </a:rPr>
              <a:t>de </a:t>
            </a:r>
            <a:r>
              <a:rPr lang="en-US" sz="2000" dirty="0" err="1">
                <a:latin typeface="Calibri"/>
                <a:cs typeface="Calibri"/>
              </a:rPr>
              <a:t>videojuegos</a:t>
            </a:r>
            <a:r>
              <a:rPr lang="en-US" sz="2000" spc="1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(</a:t>
            </a:r>
            <a:r>
              <a:rPr lang="en-US" sz="2000" dirty="0" err="1">
                <a:latin typeface="Calibri"/>
                <a:cs typeface="Calibri"/>
              </a:rPr>
              <a:t>descendiente</a:t>
            </a:r>
            <a:r>
              <a:rPr lang="en-US" sz="2000" dirty="0">
                <a:latin typeface="Calibri"/>
                <a:cs typeface="Calibri"/>
              </a:rPr>
              <a:t>).</a:t>
            </a:r>
          </a:p>
          <a:p>
            <a:pPr marL="417830" indent="-293370">
              <a:lnSpc>
                <a:spcPct val="100000"/>
              </a:lnSpc>
              <a:spcBef>
                <a:spcPts val="25"/>
              </a:spcBef>
              <a:buSzPct val="114285"/>
              <a:buFont typeface="Calibri"/>
              <a:buChar char="●"/>
              <a:tabLst>
                <a:tab pos="417195" algn="l"/>
                <a:tab pos="417830" algn="l"/>
              </a:tabLst>
            </a:pPr>
            <a:r>
              <a:rPr lang="en-US" sz="2000" i="1" spc="-25" dirty="0">
                <a:latin typeface="Calibri"/>
                <a:cs typeface="Calibri"/>
              </a:rPr>
              <a:t>Table</a:t>
            </a:r>
            <a:r>
              <a:rPr lang="en-US" sz="2000" i="1" spc="25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1:</a:t>
            </a:r>
            <a:r>
              <a:rPr lang="en-US" sz="2000" i="1" spc="20" dirty="0">
                <a:latin typeface="Calibri"/>
                <a:cs typeface="Calibri"/>
              </a:rPr>
              <a:t> </a:t>
            </a:r>
            <a:r>
              <a:rPr lang="en-US" sz="2000" i="1" dirty="0" err="1">
                <a:latin typeface="Calibri"/>
                <a:cs typeface="Calibri"/>
              </a:rPr>
              <a:t>videogames_games</a:t>
            </a:r>
            <a:endParaRPr lang="en-US" sz="2000" dirty="0">
              <a:latin typeface="Calibri"/>
              <a:cs typeface="Calibri"/>
            </a:endParaRPr>
          </a:p>
          <a:p>
            <a:pPr marL="417830" indent="-293370">
              <a:lnSpc>
                <a:spcPct val="100000"/>
              </a:lnSpc>
              <a:spcBef>
                <a:spcPts val="25"/>
              </a:spcBef>
              <a:buSzPct val="114285"/>
              <a:buFont typeface="Calibri"/>
              <a:buChar char="●"/>
              <a:tabLst>
                <a:tab pos="417195" algn="l"/>
                <a:tab pos="417830" algn="l"/>
              </a:tabLst>
            </a:pPr>
            <a:r>
              <a:rPr lang="en-US" sz="2000" i="1" spc="-25" dirty="0">
                <a:latin typeface="Calibri"/>
                <a:cs typeface="Calibri"/>
              </a:rPr>
              <a:t>Table</a:t>
            </a:r>
            <a:r>
              <a:rPr lang="en-US" sz="2000" i="1" spc="20" dirty="0">
                <a:latin typeface="Calibri"/>
                <a:cs typeface="Calibri"/>
              </a:rPr>
              <a:t> </a:t>
            </a:r>
            <a:r>
              <a:rPr lang="en-US" sz="2000" i="1" dirty="0">
                <a:latin typeface="Calibri"/>
                <a:cs typeface="Calibri"/>
              </a:rPr>
              <a:t>2:</a:t>
            </a:r>
            <a:r>
              <a:rPr lang="en-US" sz="2000" i="1" spc="15" dirty="0">
                <a:latin typeface="Calibri"/>
                <a:cs typeface="Calibri"/>
              </a:rPr>
              <a:t> </a:t>
            </a:r>
            <a:r>
              <a:rPr lang="en-US" sz="2000" i="1" dirty="0" err="1">
                <a:latin typeface="Calibri"/>
                <a:cs typeface="Calibri"/>
              </a:rPr>
              <a:t>videogames_consoles</a:t>
            </a: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s-ES"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s-ES" sz="2000" i="1" spc="-5" dirty="0">
                <a:latin typeface="Calibri"/>
                <a:cs typeface="Calibri"/>
              </a:rPr>
              <a:t>Resultado</a:t>
            </a:r>
            <a:r>
              <a:rPr lang="es-ES" sz="2000" i="1" spc="5" dirty="0">
                <a:latin typeface="Calibri"/>
                <a:cs typeface="Calibri"/>
              </a:rPr>
              <a:t> </a:t>
            </a:r>
            <a:r>
              <a:rPr lang="es-ES" sz="2000" i="1" dirty="0">
                <a:latin typeface="Calibri"/>
                <a:cs typeface="Calibri"/>
              </a:rPr>
              <a:t>esperado</a:t>
            </a:r>
            <a:endParaRPr lang="es-ES"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s-ES" sz="2000" b="1" spc="35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27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568A03E6-21FC-CBC6-5CDD-EB0C10F2FA0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850" y="4564262"/>
            <a:ext cx="5247600" cy="26620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055E2F-26C5-33C6-B349-8F4ACE6CC887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64871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8C3E6E4-896F-9547-BD19-38ABD6D54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3055057-519B-F940-98AE-09C41F640B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250" y="2871038"/>
            <a:ext cx="9448800" cy="3288462"/>
          </a:xfrm>
        </p:spPr>
        <p:txBody>
          <a:bodyPr/>
          <a:lstStyle/>
          <a:p>
            <a:pPr marL="12700">
              <a:lnSpc>
                <a:spcPct val="150000"/>
              </a:lnSpc>
              <a:spcBef>
                <a:spcPts val="100"/>
              </a:spcBef>
              <a:tabLst>
                <a:tab pos="469265" algn="l"/>
                <a:tab pos="469900" algn="l"/>
              </a:tabLst>
            </a:pPr>
            <a:r>
              <a:rPr lang="es-ES" spc="90" dirty="0" err="1">
                <a:solidFill>
                  <a:srgbClr val="22D3C6"/>
                </a:solidFill>
                <a:latin typeface="Arial"/>
                <a:cs typeface="Arial"/>
              </a:rPr>
              <a:t>Challenge</a:t>
            </a:r>
            <a:r>
              <a:rPr lang="es-ES" spc="90" dirty="0">
                <a:solidFill>
                  <a:srgbClr val="22D3C6"/>
                </a:solidFill>
                <a:latin typeface="Arial"/>
                <a:cs typeface="Arial"/>
              </a:rPr>
              <a:t>??</a:t>
            </a:r>
            <a:endParaRPr lang="es-ES" sz="6600" spc="90" dirty="0">
              <a:solidFill>
                <a:srgbClr val="22D3C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8041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>
                <a:solidFill>
                  <a:srgbClr val="22D3C6"/>
                </a:solidFill>
              </a:rPr>
              <a:t>BUSINESS CASE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9B02B3-F3E9-A04F-B3B6-C0119337C2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892262"/>
            <a:ext cx="9296400" cy="495303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Analizando Productos de Amazon </a:t>
            </a:r>
            <a:r>
              <a:rPr lang="es-ES" sz="2000" b="1" spc="35" dirty="0" err="1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spc="35" dirty="0" err="1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Electronics</a:t>
            </a:r>
            <a:endParaRPr lang="es-ES" sz="2000" b="1" spc="35" dirty="0">
              <a:solidFill>
                <a:srgbClr val="22D3C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01400"/>
              </a:lnSpc>
              <a:spcBef>
                <a:spcPts val="355"/>
              </a:spcBef>
            </a:pPr>
            <a:r>
              <a:rPr lang="es-ES" sz="1600" spc="-5" dirty="0">
                <a:latin typeface="Calibri"/>
                <a:cs typeface="Calibri"/>
              </a:rPr>
              <a:t>Eres</a:t>
            </a:r>
            <a:r>
              <a:rPr lang="es-ES" sz="1600" spc="15" dirty="0">
                <a:latin typeface="Calibri"/>
                <a:cs typeface="Calibri"/>
              </a:rPr>
              <a:t> </a:t>
            </a:r>
            <a:r>
              <a:rPr lang="es-ES" sz="1600" spc="5" dirty="0">
                <a:latin typeface="Calibri"/>
                <a:cs typeface="Calibri"/>
              </a:rPr>
              <a:t>un</a:t>
            </a:r>
            <a:r>
              <a:rPr lang="es-ES" sz="1600" spc="25" dirty="0">
                <a:latin typeface="Calibri"/>
                <a:cs typeface="Calibri"/>
              </a:rPr>
              <a:t> </a:t>
            </a:r>
            <a:r>
              <a:rPr lang="es-ES" sz="1600" spc="-5" dirty="0">
                <a:latin typeface="Calibri"/>
                <a:cs typeface="Calibri"/>
              </a:rPr>
              <a:t>Analista</a:t>
            </a:r>
            <a:r>
              <a:rPr lang="es-ES" sz="1600" spc="15" dirty="0">
                <a:latin typeface="Calibri"/>
                <a:cs typeface="Calibri"/>
              </a:rPr>
              <a:t> </a:t>
            </a:r>
            <a:r>
              <a:rPr lang="es-ES" sz="1600" spc="5" dirty="0">
                <a:latin typeface="Calibri"/>
                <a:cs typeface="Calibri"/>
              </a:rPr>
              <a:t>de</a:t>
            </a:r>
            <a:r>
              <a:rPr lang="es-ES" sz="1600" spc="15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Datos</a:t>
            </a:r>
            <a:r>
              <a:rPr lang="es-ES" sz="1600" spc="2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en</a:t>
            </a:r>
            <a:r>
              <a:rPr lang="es-ES" sz="1600" spc="25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Amazon.com</a:t>
            </a:r>
            <a:r>
              <a:rPr lang="es-ES" sz="1600" spc="3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(AMZN).</a:t>
            </a:r>
            <a:r>
              <a:rPr lang="es-ES" sz="1600" spc="2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El</a:t>
            </a:r>
            <a:r>
              <a:rPr lang="es-ES" sz="1600" spc="20" dirty="0">
                <a:latin typeface="Calibri"/>
                <a:cs typeface="Calibri"/>
              </a:rPr>
              <a:t> </a:t>
            </a:r>
            <a:r>
              <a:rPr lang="es-ES" sz="1600" spc="5" dirty="0">
                <a:latin typeface="Calibri"/>
                <a:cs typeface="Calibri"/>
              </a:rPr>
              <a:t>equipo</a:t>
            </a:r>
            <a:r>
              <a:rPr lang="es-ES" sz="1600" spc="25" dirty="0">
                <a:latin typeface="Calibri"/>
                <a:cs typeface="Calibri"/>
              </a:rPr>
              <a:t> </a:t>
            </a:r>
            <a:r>
              <a:rPr lang="es-ES" sz="1600" spc="5" dirty="0">
                <a:latin typeface="Calibri"/>
                <a:cs typeface="Calibri"/>
              </a:rPr>
              <a:t>de</a:t>
            </a:r>
            <a:r>
              <a:rPr lang="es-ES" sz="1600" spc="15" dirty="0">
                <a:latin typeface="Calibri"/>
                <a:cs typeface="Calibri"/>
              </a:rPr>
              <a:t> </a:t>
            </a:r>
            <a:r>
              <a:rPr lang="es-ES" sz="1600" spc="5" dirty="0" err="1">
                <a:latin typeface="Calibri"/>
                <a:cs typeface="Calibri"/>
              </a:rPr>
              <a:t>Consumer</a:t>
            </a:r>
            <a:r>
              <a:rPr lang="es-ES" sz="1600" spc="25" dirty="0">
                <a:latin typeface="Calibri"/>
                <a:cs typeface="Calibri"/>
              </a:rPr>
              <a:t> </a:t>
            </a:r>
            <a:r>
              <a:rPr lang="es-ES" sz="1600" dirty="0" err="1">
                <a:latin typeface="Calibri"/>
                <a:cs typeface="Calibri"/>
              </a:rPr>
              <a:t>Electronics</a:t>
            </a:r>
            <a:r>
              <a:rPr lang="es-ES" sz="1600" spc="20" dirty="0">
                <a:latin typeface="Calibri"/>
                <a:cs typeface="Calibri"/>
              </a:rPr>
              <a:t> </a:t>
            </a:r>
            <a:r>
              <a:rPr lang="es-ES" sz="1600" spc="-5" dirty="0">
                <a:latin typeface="Calibri"/>
                <a:cs typeface="Calibri"/>
              </a:rPr>
              <a:t>(CE)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spc="-5" dirty="0">
                <a:latin typeface="Calibri"/>
                <a:cs typeface="Calibri"/>
              </a:rPr>
              <a:t>te</a:t>
            </a:r>
            <a:r>
              <a:rPr lang="es-ES" sz="1600" spc="15" dirty="0">
                <a:latin typeface="Calibri"/>
                <a:cs typeface="Calibri"/>
              </a:rPr>
              <a:t> </a:t>
            </a:r>
            <a:r>
              <a:rPr lang="es-ES" sz="1600" spc="5" dirty="0">
                <a:latin typeface="Calibri"/>
                <a:cs typeface="Calibri"/>
              </a:rPr>
              <a:t>ha</a:t>
            </a:r>
            <a:r>
              <a:rPr lang="es-ES" sz="1600" spc="15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solicitado</a:t>
            </a:r>
            <a:r>
              <a:rPr lang="es-ES" sz="1600" spc="25" dirty="0">
                <a:latin typeface="Calibri"/>
                <a:cs typeface="Calibri"/>
              </a:rPr>
              <a:t> </a:t>
            </a:r>
            <a:r>
              <a:rPr lang="es-ES" sz="1600" spc="10" dirty="0">
                <a:latin typeface="Calibri"/>
                <a:cs typeface="Calibri"/>
              </a:rPr>
              <a:t>que</a:t>
            </a:r>
            <a:r>
              <a:rPr lang="es-ES" sz="1600" spc="2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los </a:t>
            </a:r>
            <a:r>
              <a:rPr lang="es-ES" sz="1600" spc="-305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ayudes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a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entender</a:t>
            </a:r>
            <a:r>
              <a:rPr lang="es-ES" sz="1600" spc="20" dirty="0">
                <a:latin typeface="Calibri"/>
                <a:cs typeface="Calibri"/>
              </a:rPr>
              <a:t> </a:t>
            </a:r>
            <a:r>
              <a:rPr lang="es-ES" sz="1600" spc="5" dirty="0">
                <a:latin typeface="Calibri"/>
                <a:cs typeface="Calibri"/>
              </a:rPr>
              <a:t>cómo</a:t>
            </a:r>
            <a:r>
              <a:rPr lang="es-ES" sz="1600" spc="2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es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el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posicionamiento</a:t>
            </a:r>
            <a:r>
              <a:rPr lang="es-ES" sz="1600" spc="20" dirty="0">
                <a:latin typeface="Calibri"/>
                <a:cs typeface="Calibri"/>
              </a:rPr>
              <a:t> </a:t>
            </a:r>
            <a:r>
              <a:rPr lang="es-ES" sz="1600" spc="5" dirty="0">
                <a:latin typeface="Calibri"/>
                <a:cs typeface="Calibri"/>
              </a:rPr>
              <a:t>de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spc="5" dirty="0">
                <a:latin typeface="Calibri"/>
                <a:cs typeface="Calibri"/>
              </a:rPr>
              <a:t>AMZN</a:t>
            </a:r>
            <a:r>
              <a:rPr lang="es-ES" sz="1600" spc="15" dirty="0">
                <a:latin typeface="Calibri"/>
                <a:cs typeface="Calibri"/>
              </a:rPr>
              <a:t> </a:t>
            </a:r>
            <a:r>
              <a:rPr lang="es-ES" sz="1600" spc="-5" dirty="0">
                <a:latin typeface="Calibri"/>
                <a:cs typeface="Calibri"/>
              </a:rPr>
              <a:t>vs.</a:t>
            </a:r>
            <a:r>
              <a:rPr lang="es-ES" sz="1600" spc="15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otros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spc="-5" dirty="0" err="1">
                <a:latin typeface="Calibri"/>
                <a:cs typeface="Calibri"/>
              </a:rPr>
              <a:t>retailers</a:t>
            </a:r>
            <a:r>
              <a:rPr lang="es-ES" sz="1600" spc="-5" dirty="0">
                <a:latin typeface="Calibri"/>
                <a:cs typeface="Calibri"/>
              </a:rPr>
              <a:t>.</a:t>
            </a:r>
            <a:endParaRPr lang="es-ES"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Detalles</a:t>
            </a: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lang="es-ES" sz="1600" spc="-5" dirty="0">
                <a:latin typeface="Calibri"/>
                <a:cs typeface="Calibri"/>
              </a:rPr>
              <a:t>Data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spc="5" dirty="0">
                <a:latin typeface="Calibri"/>
                <a:cs typeface="Calibri"/>
              </a:rPr>
              <a:t>disponible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dirty="0" err="1">
                <a:latin typeface="Calibri"/>
                <a:cs typeface="Calibri"/>
              </a:rPr>
              <a:t>publicamente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i="1" dirty="0">
                <a:latin typeface="Calibri"/>
                <a:cs typeface="Calibri"/>
              </a:rPr>
              <a:t>(</a:t>
            </a:r>
            <a:r>
              <a:rPr lang="es-ES" sz="1600" i="1" dirty="0" err="1">
                <a:latin typeface="Calibri"/>
                <a:cs typeface="Calibri"/>
              </a:rPr>
              <a:t>scrapped</a:t>
            </a:r>
            <a:r>
              <a:rPr lang="es-ES" sz="1600" i="1" dirty="0">
                <a:latin typeface="Calibri"/>
                <a:cs typeface="Calibri"/>
              </a:rPr>
              <a:t>)</a:t>
            </a:r>
            <a:r>
              <a:rPr lang="es-ES" sz="1600" i="1" spc="1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en</a:t>
            </a:r>
            <a:r>
              <a:rPr lang="es-ES" sz="1600" spc="25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2017/2018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spc="-5" dirty="0">
                <a:latin typeface="Calibri"/>
                <a:cs typeface="Calibri"/>
              </a:rPr>
              <a:t>para</a:t>
            </a:r>
            <a:r>
              <a:rPr lang="es-ES" sz="1600" spc="15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productos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en</a:t>
            </a:r>
            <a:r>
              <a:rPr lang="es-ES" sz="1600" spc="25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Amazon.com</a:t>
            </a:r>
          </a:p>
          <a:p>
            <a:pPr marL="417830" indent="-293370">
              <a:lnSpc>
                <a:spcPct val="100000"/>
              </a:lnSpc>
              <a:buSzPct val="114285"/>
              <a:buChar char="●"/>
              <a:tabLst>
                <a:tab pos="417195" algn="l"/>
                <a:tab pos="417830" algn="l"/>
              </a:tabLst>
            </a:pPr>
            <a:r>
              <a:rPr lang="es-ES" sz="1600" spc="-20" dirty="0">
                <a:latin typeface="Calibri"/>
                <a:cs typeface="Calibri"/>
              </a:rPr>
              <a:t>Table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1: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i="1" dirty="0" err="1">
                <a:latin typeface="Calibri"/>
                <a:cs typeface="Calibri"/>
              </a:rPr>
              <a:t>product_data</a:t>
            </a:r>
            <a:r>
              <a:rPr lang="es-ES" sz="1600" dirty="0">
                <a:latin typeface="Calibri"/>
                <a:cs typeface="Calibri"/>
              </a:rPr>
              <a:t>;</a:t>
            </a:r>
            <a:r>
              <a:rPr lang="es-ES" sz="1600" spc="5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contiene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atributos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spc="5" dirty="0">
                <a:latin typeface="Calibri"/>
                <a:cs typeface="Calibri"/>
              </a:rPr>
              <a:t>de</a:t>
            </a:r>
            <a:r>
              <a:rPr lang="es-ES" sz="1600" spc="15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productos</a:t>
            </a:r>
          </a:p>
          <a:p>
            <a:pPr marL="417830" indent="-293370">
              <a:lnSpc>
                <a:spcPct val="100000"/>
              </a:lnSpc>
              <a:spcBef>
                <a:spcPts val="25"/>
              </a:spcBef>
              <a:buSzPct val="114285"/>
              <a:buChar char="●"/>
              <a:tabLst>
                <a:tab pos="417195" algn="l"/>
                <a:tab pos="417830" algn="l"/>
              </a:tabLst>
            </a:pPr>
            <a:r>
              <a:rPr lang="es-ES" sz="1600" spc="-20" dirty="0">
                <a:latin typeface="Calibri"/>
                <a:cs typeface="Calibri"/>
              </a:rPr>
              <a:t>Table</a:t>
            </a:r>
            <a:r>
              <a:rPr lang="es-ES" sz="1600" spc="5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2: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i="1" dirty="0" err="1">
                <a:latin typeface="Calibri"/>
                <a:cs typeface="Calibri"/>
              </a:rPr>
              <a:t>amazon</a:t>
            </a:r>
            <a:r>
              <a:rPr lang="es-ES" sz="1600" dirty="0">
                <a:latin typeface="Calibri"/>
                <a:cs typeface="Calibri"/>
              </a:rPr>
              <a:t>;</a:t>
            </a:r>
            <a:r>
              <a:rPr lang="es-ES" sz="1600" spc="5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incluye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precios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spc="5" dirty="0">
                <a:latin typeface="Calibri"/>
                <a:cs typeface="Calibri"/>
              </a:rPr>
              <a:t>de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productos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spc="-5" dirty="0">
                <a:latin typeface="Calibri"/>
                <a:cs typeface="Calibri"/>
              </a:rPr>
              <a:t>para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Amazon</a:t>
            </a:r>
          </a:p>
          <a:p>
            <a:pPr marL="417830" indent="-293370">
              <a:lnSpc>
                <a:spcPct val="100000"/>
              </a:lnSpc>
              <a:spcBef>
                <a:spcPts val="25"/>
              </a:spcBef>
              <a:buSzPct val="114285"/>
              <a:buChar char="●"/>
              <a:tabLst>
                <a:tab pos="417195" algn="l"/>
                <a:tab pos="417830" algn="l"/>
              </a:tabLst>
            </a:pPr>
            <a:r>
              <a:rPr lang="es-ES" sz="1600" spc="-20" dirty="0">
                <a:latin typeface="Calibri"/>
                <a:cs typeface="Calibri"/>
              </a:rPr>
              <a:t>Table</a:t>
            </a:r>
            <a:r>
              <a:rPr lang="es-ES" sz="1600" spc="5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3: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i="1" dirty="0" err="1">
                <a:latin typeface="Calibri"/>
                <a:cs typeface="Calibri"/>
              </a:rPr>
              <a:t>competitors</a:t>
            </a:r>
            <a:r>
              <a:rPr lang="es-ES" sz="1600" dirty="0">
                <a:latin typeface="Calibri"/>
                <a:cs typeface="Calibri"/>
              </a:rPr>
              <a:t>; contiene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precios</a:t>
            </a:r>
            <a:r>
              <a:rPr lang="es-ES" sz="1600" spc="5" dirty="0">
                <a:latin typeface="Calibri"/>
                <a:cs typeface="Calibri"/>
              </a:rPr>
              <a:t> de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competidores </a:t>
            </a:r>
            <a:r>
              <a:rPr lang="es-ES" sz="1600" spc="-305" dirty="0">
                <a:latin typeface="Calibri"/>
                <a:cs typeface="Calibri"/>
              </a:rPr>
              <a:t> </a:t>
            </a:r>
          </a:p>
          <a:p>
            <a:pPr marL="124460" indent="0">
              <a:lnSpc>
                <a:spcPct val="100000"/>
              </a:lnSpc>
              <a:spcBef>
                <a:spcPts val="25"/>
              </a:spcBef>
              <a:buSzPct val="114285"/>
              <a:tabLst>
                <a:tab pos="417195" algn="l"/>
                <a:tab pos="417830" algn="l"/>
              </a:tabLst>
            </a:pPr>
            <a:endParaRPr lang="es-ES" sz="1600" dirty="0">
              <a:latin typeface="Calibri"/>
              <a:cs typeface="Calibri"/>
            </a:endParaRPr>
          </a:p>
          <a:p>
            <a:pPr marL="124460" indent="0">
              <a:lnSpc>
                <a:spcPct val="100000"/>
              </a:lnSpc>
              <a:spcBef>
                <a:spcPts val="25"/>
              </a:spcBef>
              <a:buSzPct val="114285"/>
              <a:tabLst>
                <a:tab pos="417195" algn="l"/>
                <a:tab pos="417830" algn="l"/>
              </a:tabLst>
            </a:pPr>
            <a:r>
              <a:rPr lang="es-ES" sz="1600" dirty="0">
                <a:latin typeface="Calibri"/>
                <a:cs typeface="Calibri"/>
              </a:rPr>
              <a:t>Supuestos,</a:t>
            </a:r>
          </a:p>
          <a:p>
            <a:pPr marL="124460" indent="0">
              <a:lnSpc>
                <a:spcPts val="1745"/>
              </a:lnSpc>
              <a:buSzPct val="114285"/>
              <a:tabLst>
                <a:tab pos="417195" algn="l"/>
                <a:tab pos="417830" algn="l"/>
              </a:tabLst>
            </a:pPr>
            <a:r>
              <a:rPr lang="es-ES" sz="1600" dirty="0">
                <a:latin typeface="Calibri"/>
                <a:cs typeface="Calibri"/>
              </a:rPr>
              <a:t>-la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tabla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i="1" dirty="0" err="1">
                <a:latin typeface="Calibri"/>
                <a:cs typeface="Calibri"/>
              </a:rPr>
              <a:t>product_data</a:t>
            </a:r>
            <a:r>
              <a:rPr lang="es-ES" sz="1600" i="1" spc="15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contiene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b="1" dirty="0">
                <a:latin typeface="Calibri"/>
                <a:cs typeface="Calibri"/>
              </a:rPr>
              <a:t>todos</a:t>
            </a:r>
            <a:r>
              <a:rPr lang="es-ES" sz="1600" b="1" spc="1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los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spc="5" dirty="0">
                <a:latin typeface="Calibri"/>
                <a:cs typeface="Calibri"/>
              </a:rPr>
              <a:t>productos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spc="5" dirty="0">
                <a:latin typeface="Calibri"/>
                <a:cs typeface="Calibri"/>
              </a:rPr>
              <a:t>de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CE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en</a:t>
            </a:r>
            <a:r>
              <a:rPr lang="es-ES" sz="1600" spc="2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Amazon.com</a:t>
            </a:r>
          </a:p>
          <a:p>
            <a:pPr marL="124460" indent="0">
              <a:lnSpc>
                <a:spcPts val="1745"/>
              </a:lnSpc>
              <a:buSzPct val="114285"/>
              <a:tabLst>
                <a:tab pos="417195" algn="l"/>
                <a:tab pos="417830" algn="l"/>
              </a:tabLst>
            </a:pPr>
            <a:r>
              <a:rPr lang="es-ES" sz="1600" dirty="0">
                <a:latin typeface="Calibri"/>
                <a:cs typeface="Calibri"/>
              </a:rPr>
              <a:t>-la</a:t>
            </a:r>
            <a:r>
              <a:rPr lang="es-ES" sz="1600" spc="5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tabla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i="1" dirty="0" err="1">
                <a:latin typeface="Calibri"/>
                <a:cs typeface="Calibri"/>
              </a:rPr>
              <a:t>competitors</a:t>
            </a:r>
            <a:r>
              <a:rPr lang="es-ES" sz="1600" i="1" spc="1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contiene</a:t>
            </a:r>
            <a:r>
              <a:rPr lang="es-ES" sz="1600" spc="5" dirty="0">
                <a:latin typeface="Calibri"/>
                <a:cs typeface="Calibri"/>
              </a:rPr>
              <a:t> </a:t>
            </a:r>
            <a:r>
              <a:rPr lang="es-ES" sz="1600" b="1" dirty="0">
                <a:latin typeface="Calibri"/>
                <a:cs typeface="Calibri"/>
              </a:rPr>
              <a:t>todos</a:t>
            </a:r>
            <a:r>
              <a:rPr lang="es-ES" sz="1600" b="1" spc="1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los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competidores </a:t>
            </a:r>
            <a:endParaRPr lang="es-ES" sz="1600" spc="-305" dirty="0">
              <a:latin typeface="Calibri"/>
              <a:cs typeface="Calibri"/>
            </a:endParaRPr>
          </a:p>
          <a:p>
            <a:pPr marL="124460" indent="0">
              <a:lnSpc>
                <a:spcPts val="1745"/>
              </a:lnSpc>
              <a:buSzPct val="114285"/>
              <a:tabLst>
                <a:tab pos="417195" algn="l"/>
                <a:tab pos="417830" algn="l"/>
              </a:tabLst>
            </a:pPr>
            <a:endParaRPr lang="es-ES" sz="1600" spc="-305" dirty="0">
              <a:latin typeface="Calibri"/>
              <a:cs typeface="Calibri"/>
            </a:endParaRPr>
          </a:p>
          <a:p>
            <a:pPr marL="124460" indent="0">
              <a:lnSpc>
                <a:spcPts val="1745"/>
              </a:lnSpc>
              <a:buSzPct val="114285"/>
              <a:tabLst>
                <a:tab pos="417195" algn="l"/>
                <a:tab pos="417830" algn="l"/>
              </a:tabLst>
            </a:pPr>
            <a:r>
              <a:rPr lang="es-ES" sz="1600" dirty="0">
                <a:latin typeface="Calibri"/>
                <a:cs typeface="Calibri"/>
              </a:rPr>
              <a:t>Recomendaciones,</a:t>
            </a:r>
          </a:p>
          <a:p>
            <a:pPr marL="124460" indent="0">
              <a:lnSpc>
                <a:spcPts val="1635"/>
              </a:lnSpc>
              <a:buSzPct val="114285"/>
              <a:tabLst>
                <a:tab pos="417195" algn="l"/>
                <a:tab pos="417830" algn="l"/>
              </a:tabLst>
            </a:pPr>
            <a:r>
              <a:rPr lang="es-ES" sz="1600" dirty="0">
                <a:latin typeface="Calibri"/>
                <a:cs typeface="Calibri"/>
              </a:rPr>
              <a:t>-utilizar</a:t>
            </a:r>
            <a:r>
              <a:rPr lang="es-ES" sz="1600" spc="15" dirty="0">
                <a:latin typeface="Calibri"/>
                <a:cs typeface="Calibri"/>
              </a:rPr>
              <a:t> </a:t>
            </a:r>
            <a:r>
              <a:rPr lang="es-ES" sz="1600" i="1" dirty="0" err="1">
                <a:latin typeface="Calibri"/>
                <a:cs typeface="Calibri"/>
              </a:rPr>
              <a:t>number_of_reviews</a:t>
            </a:r>
            <a:r>
              <a:rPr lang="es-ES" sz="1600" i="1" spc="15" dirty="0">
                <a:latin typeface="Calibri"/>
                <a:cs typeface="Calibri"/>
              </a:rPr>
              <a:t> </a:t>
            </a:r>
            <a:r>
              <a:rPr lang="es-ES" sz="1600" spc="5" dirty="0">
                <a:latin typeface="Calibri"/>
                <a:cs typeface="Calibri"/>
              </a:rPr>
              <a:t>como</a:t>
            </a:r>
            <a:r>
              <a:rPr lang="es-ES" sz="1600" spc="2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variable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spc="-5" dirty="0">
                <a:latin typeface="Calibri"/>
                <a:cs typeface="Calibri"/>
              </a:rPr>
              <a:t>proxy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spc="-5" dirty="0">
                <a:latin typeface="Calibri"/>
                <a:cs typeface="Calibri"/>
              </a:rPr>
              <a:t>para</a:t>
            </a:r>
            <a:r>
              <a:rPr lang="es-ES" sz="1600" spc="5" dirty="0">
                <a:latin typeface="Calibri"/>
                <a:cs typeface="Calibri"/>
              </a:rPr>
              <a:t> </a:t>
            </a:r>
            <a:r>
              <a:rPr lang="es-ES" sz="1600" spc="-5" dirty="0">
                <a:latin typeface="Calibri"/>
                <a:cs typeface="Calibri"/>
              </a:rPr>
              <a:t>ventas</a:t>
            </a:r>
            <a:endParaRPr lang="es-ES" sz="1600" dirty="0">
              <a:latin typeface="Calibri"/>
              <a:cs typeface="Calibri"/>
            </a:endParaRPr>
          </a:p>
          <a:p>
            <a:pPr marL="124460" indent="0">
              <a:lnSpc>
                <a:spcPts val="1810"/>
              </a:lnSpc>
              <a:buSzPct val="114285"/>
              <a:tabLst>
                <a:tab pos="417195" algn="l"/>
                <a:tab pos="417830" algn="l"/>
              </a:tabLst>
            </a:pPr>
            <a:r>
              <a:rPr lang="es-ES" sz="1600" dirty="0">
                <a:latin typeface="Calibri"/>
                <a:cs typeface="Calibri"/>
              </a:rPr>
              <a:t>-utilizar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spc="-5" dirty="0">
                <a:latin typeface="Calibri"/>
                <a:cs typeface="Calibri"/>
              </a:rPr>
              <a:t>tantas</a:t>
            </a:r>
            <a:r>
              <a:rPr lang="es-ES" sz="1600" spc="5" dirty="0">
                <a:latin typeface="Calibri"/>
                <a:cs typeface="Calibri"/>
              </a:rPr>
              <a:t> </a:t>
            </a:r>
            <a:r>
              <a:rPr lang="es-ES" sz="1600" dirty="0" err="1">
                <a:latin typeface="Calibri"/>
                <a:cs typeface="Calibri"/>
              </a:rPr>
              <a:t>queries</a:t>
            </a:r>
            <a:r>
              <a:rPr lang="es-ES" sz="1600" spc="5" dirty="0">
                <a:latin typeface="Calibri"/>
                <a:cs typeface="Calibri"/>
              </a:rPr>
              <a:t> como</a:t>
            </a:r>
            <a:r>
              <a:rPr lang="es-ES" sz="1600" spc="10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sean</a:t>
            </a:r>
            <a:r>
              <a:rPr lang="es-ES" sz="1600" spc="15" dirty="0">
                <a:latin typeface="Calibri"/>
                <a:cs typeface="Calibri"/>
              </a:rPr>
              <a:t> </a:t>
            </a:r>
            <a:r>
              <a:rPr lang="es-ES" sz="1600" dirty="0">
                <a:latin typeface="Calibri"/>
                <a:cs typeface="Calibri"/>
              </a:rPr>
              <a:t>necesarias</a:t>
            </a:r>
          </a:p>
          <a:p>
            <a:pPr marL="12700">
              <a:lnSpc>
                <a:spcPts val="1580"/>
              </a:lnSpc>
              <a:spcBef>
                <a:spcPts val="970"/>
              </a:spcBef>
            </a:pPr>
            <a:r>
              <a:rPr lang="en-US" sz="1600" b="1" dirty="0" err="1">
                <a:latin typeface="Calibri"/>
                <a:cs typeface="Calibri"/>
              </a:rPr>
              <a:t>Enviar</a:t>
            </a:r>
            <a:r>
              <a:rPr lang="en-US" sz="1600" b="1" spc="-5" dirty="0">
                <a:latin typeface="Calibri"/>
                <a:cs typeface="Calibri"/>
              </a:rPr>
              <a:t> </a:t>
            </a:r>
            <a:r>
              <a:rPr lang="en-US" sz="1600" b="1" dirty="0">
                <a:latin typeface="Calibri"/>
                <a:cs typeface="Calibri"/>
              </a:rPr>
              <a:t>a </a:t>
            </a:r>
            <a:r>
              <a:rPr lang="en-US" sz="1600" b="1" i="1" spc="5" dirty="0">
                <a:solidFill>
                  <a:srgbClr val="0070C0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albertoarranz77@gmail.com</a:t>
            </a:r>
            <a:endParaRPr lang="en-US" sz="1600" b="1" i="1" spc="5" dirty="0">
              <a:solidFill>
                <a:srgbClr val="0070C0"/>
              </a:solidFill>
              <a:latin typeface="Calibri"/>
              <a:cs typeface="Calibri"/>
            </a:endParaRPr>
          </a:p>
          <a:p>
            <a:pPr marL="124460" indent="0">
              <a:lnSpc>
                <a:spcPts val="1820"/>
              </a:lnSpc>
              <a:buSzPct val="114285"/>
              <a:tabLst>
                <a:tab pos="417195" algn="l"/>
                <a:tab pos="417830" algn="l"/>
              </a:tabLst>
            </a:pPr>
            <a:r>
              <a:rPr lang="en-US" sz="1600" dirty="0">
                <a:latin typeface="Calibri"/>
                <a:cs typeface="Calibri"/>
              </a:rPr>
              <a:t>-SQL</a:t>
            </a:r>
            <a:r>
              <a:rPr lang="en-US" sz="1600" spc="5" dirty="0">
                <a:latin typeface="Calibri"/>
                <a:cs typeface="Calibri"/>
              </a:rPr>
              <a:t> </a:t>
            </a:r>
            <a:r>
              <a:rPr lang="en-US" sz="1600" spc="-5" dirty="0" err="1">
                <a:latin typeface="Calibri"/>
                <a:cs typeface="Calibri"/>
              </a:rPr>
              <a:t>relevante</a:t>
            </a:r>
            <a:r>
              <a:rPr lang="en-US" sz="1600" spc="5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utilizado</a:t>
            </a:r>
            <a:r>
              <a:rPr lang="en-US" sz="1600" spc="5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para</a:t>
            </a:r>
            <a:r>
              <a:rPr lang="en-US" sz="1600" spc="5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cada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ejercicio</a:t>
            </a:r>
            <a:endParaRPr lang="en-US" sz="1600" dirty="0">
              <a:latin typeface="Calibri"/>
              <a:cs typeface="Calibri"/>
            </a:endParaRPr>
          </a:p>
          <a:p>
            <a:pPr marL="124460" indent="0">
              <a:lnSpc>
                <a:spcPts val="1810"/>
              </a:lnSpc>
              <a:buSzPct val="114285"/>
              <a:tabLst>
                <a:tab pos="417195" algn="l"/>
                <a:tab pos="417830" algn="l"/>
              </a:tabLst>
            </a:pPr>
            <a:endParaRPr lang="es-ES"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s-ES" sz="2000" b="1" spc="35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29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C0B747-6EF5-65D3-8532-3B5ACB173346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78707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8C3E6E4-896F-9547-BD19-38ABD6D54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3055057-519B-F940-98AE-09C41F640B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2936" y="2871038"/>
            <a:ext cx="8976714" cy="1307262"/>
          </a:xfrm>
        </p:spPr>
        <p:txBody>
          <a:bodyPr/>
          <a:lstStyle/>
          <a:p>
            <a:r>
              <a:rPr lang="es-ES" dirty="0" err="1">
                <a:solidFill>
                  <a:srgbClr val="22D3C6"/>
                </a:solidFill>
              </a:rPr>
              <a:t>Subqueries</a:t>
            </a:r>
            <a:endParaRPr lang="es-ES" dirty="0">
              <a:solidFill>
                <a:srgbClr val="22D3C6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8C3E6E4-896F-9547-BD19-38ABD6D54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3055057-519B-F940-98AE-09C41F640B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250" y="2871038"/>
            <a:ext cx="9448800" cy="3288462"/>
          </a:xfrm>
        </p:spPr>
        <p:txBody>
          <a:bodyPr/>
          <a:lstStyle/>
          <a:p>
            <a:pPr marL="12700">
              <a:lnSpc>
                <a:spcPct val="150000"/>
              </a:lnSpc>
              <a:spcBef>
                <a:spcPts val="100"/>
              </a:spcBef>
              <a:tabLst>
                <a:tab pos="469265" algn="l"/>
                <a:tab pos="469900" algn="l"/>
              </a:tabLst>
            </a:pPr>
            <a:r>
              <a:rPr lang="es-ES" sz="6600" spc="90" dirty="0">
                <a:solidFill>
                  <a:srgbClr val="22D3C6"/>
                </a:solidFill>
                <a:latin typeface="Arial"/>
                <a:cs typeface="Arial"/>
              </a:rPr>
              <a:t>No-</a:t>
            </a:r>
            <a:r>
              <a:rPr lang="es-ES" sz="6600" spc="90" dirty="0" err="1">
                <a:solidFill>
                  <a:srgbClr val="22D3C6"/>
                </a:solidFill>
                <a:latin typeface="Arial"/>
                <a:cs typeface="Arial"/>
              </a:rPr>
              <a:t>code</a:t>
            </a:r>
            <a:endParaRPr lang="es-ES" sz="6600" spc="90" dirty="0">
              <a:solidFill>
                <a:srgbClr val="22D3C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1582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>
                <a:solidFill>
                  <a:srgbClr val="22D3C6"/>
                </a:solidFill>
              </a:rPr>
              <a:t>No-</a:t>
            </a:r>
            <a:r>
              <a:rPr lang="es-ES" spc="5" dirty="0" err="1">
                <a:solidFill>
                  <a:srgbClr val="22D3C6"/>
                </a:solidFill>
              </a:rPr>
              <a:t>code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9B02B3-F3E9-A04F-B3B6-C0119337C2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892262"/>
            <a:ext cx="9296400" cy="495303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¿Que es el </a:t>
            </a:r>
            <a:r>
              <a:rPr lang="es-ES" sz="2000" b="1" spc="35" dirty="0" err="1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Nocode</a:t>
            </a: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12700" marR="5080" algn="just">
              <a:lnSpc>
                <a:spcPct val="150000"/>
              </a:lnSpc>
              <a:spcBef>
                <a:spcPts val="355"/>
              </a:spcBef>
            </a:pPr>
            <a:r>
              <a:rPr lang="es-ES" sz="2400" b="0" i="0" dirty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Las plataformas de desarrollo sin código (</a:t>
            </a:r>
            <a:r>
              <a:rPr lang="es-ES" sz="2400" b="0" i="0" dirty="0" err="1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nocode</a:t>
            </a:r>
            <a:r>
              <a:rPr lang="es-ES" sz="2400" b="0" i="0" dirty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permiten a los programadores y no programadores crear software de aplicación a través de interfaces gráficas de usuario y configuración en lugar de la programación informática tradicional.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31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70945-74AB-C4D8-73F8-DB4685102E11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6279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>
                <a:solidFill>
                  <a:srgbClr val="22D3C6"/>
                </a:solidFill>
              </a:rPr>
              <a:t>No-</a:t>
            </a:r>
            <a:r>
              <a:rPr lang="es-ES" spc="5" dirty="0" err="1">
                <a:solidFill>
                  <a:srgbClr val="22D3C6"/>
                </a:solidFill>
              </a:rPr>
              <a:t>code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9B02B3-F3E9-A04F-B3B6-C0119337C2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892262"/>
            <a:ext cx="9296400" cy="495303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¿Que es el </a:t>
            </a:r>
            <a:r>
              <a:rPr lang="es-ES" sz="2000" b="1" spc="35" dirty="0" err="1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Nocode</a:t>
            </a: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12700" marR="5080" algn="just">
              <a:spcBef>
                <a:spcPts val="600"/>
              </a:spcBef>
              <a:spcAft>
                <a:spcPts val="600"/>
              </a:spcAf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El movimiento no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es una filosofía digital cuyo objetivo es permitir a cualquier persona acceder a la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creación de apps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y softwares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sin saber programación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2700" marR="5080" algn="just">
              <a:spcBef>
                <a:spcPts val="600"/>
              </a:spcBef>
              <a:spcAft>
                <a:spcPts val="600"/>
              </a:spcAf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Es lo que se conoce como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programación sin código o programación visual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 Es decir, en prescindir de lenguajes de codificación para que la creación sea un proceso más visual y sencillo.</a:t>
            </a:r>
          </a:p>
          <a:p>
            <a:pPr marL="12700" marR="5080" algn="just">
              <a:spcBef>
                <a:spcPts val="600"/>
              </a:spcBef>
              <a:spcAft>
                <a:spcPts val="600"/>
              </a:spcAf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Para poder crear una aplicación sin programar se utilizan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diferentes herramientas de desarrollo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que ofrecen un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entorno visual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2700" marR="5080" algn="just">
              <a:spcBef>
                <a:spcPts val="600"/>
              </a:spcBef>
              <a:spcAft>
                <a:spcPts val="600"/>
              </a:spcAf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Así los usuarios solo tienen que implementar métodos sencillos para crear su app o web, como por ejemplo agregar componentes con la técnica de arrastrar y soltar (también conocida como </a:t>
            </a:r>
            <a:r>
              <a:rPr lang="es-E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drag&amp;drop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s-ES" sz="2000" b="1" spc="35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32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0503BA-9B37-B956-097B-8767114E94D2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77672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>
                <a:solidFill>
                  <a:srgbClr val="22D3C6"/>
                </a:solidFill>
              </a:rPr>
              <a:t>No-</a:t>
            </a:r>
            <a:r>
              <a:rPr lang="es-ES" spc="5" dirty="0" err="1">
                <a:solidFill>
                  <a:srgbClr val="22D3C6"/>
                </a:solidFill>
              </a:rPr>
              <a:t>code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33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8F48CCF3-52AD-9472-1CD5-B497953F61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70" y="2081204"/>
            <a:ext cx="6130666" cy="3925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DA29C1-D3F2-420C-A866-03DC6973ACEC}"/>
              </a:ext>
            </a:extLst>
          </p:cNvPr>
          <p:cNvSpPr txBox="1"/>
          <p:nvPr/>
        </p:nvSpPr>
        <p:spPr>
          <a:xfrm>
            <a:off x="6851651" y="3187700"/>
            <a:ext cx="3276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ES" sz="2000" b="1" spc="35" dirty="0">
                <a:solidFill>
                  <a:srgbClr val="D014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NO CODE ES UNA “ABSTRACCION”</a:t>
            </a:r>
            <a:endParaRPr lang="en-US" sz="2000" b="1" spc="35" dirty="0">
              <a:solidFill>
                <a:srgbClr val="D014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9C1A0F-A860-2B92-3E6F-2420407D1D33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52581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>
                <a:solidFill>
                  <a:srgbClr val="22D3C6"/>
                </a:solidFill>
              </a:rPr>
              <a:t>No-</a:t>
            </a:r>
            <a:r>
              <a:rPr lang="es-ES" spc="5" dirty="0" err="1">
                <a:solidFill>
                  <a:srgbClr val="22D3C6"/>
                </a:solidFill>
              </a:rPr>
              <a:t>code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34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29C1-D3F2-420C-A866-03DC6973ACEC}"/>
              </a:ext>
            </a:extLst>
          </p:cNvPr>
          <p:cNvSpPr txBox="1"/>
          <p:nvPr/>
        </p:nvSpPr>
        <p:spPr>
          <a:xfrm>
            <a:off x="6851651" y="3187700"/>
            <a:ext cx="3276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ES" sz="2000" b="1" spc="35" dirty="0">
                <a:solidFill>
                  <a:srgbClr val="D014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SUSTITUIMOS LINEAS DE CODIGO POR UN EDITOR VISUAL</a:t>
            </a:r>
            <a:endParaRPr lang="en-US" sz="2000" b="1" spc="35" dirty="0">
              <a:solidFill>
                <a:srgbClr val="D014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6B51CD72-B3F9-2BDF-BD10-7A77F8FF974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449" y="2120900"/>
            <a:ext cx="6447357" cy="3886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B55E0F-C767-82C0-F750-3C02D9C0A560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61665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>
                <a:solidFill>
                  <a:srgbClr val="22D3C6"/>
                </a:solidFill>
              </a:rPr>
              <a:t>No-</a:t>
            </a:r>
            <a:r>
              <a:rPr lang="es-ES" spc="5" dirty="0" err="1">
                <a:solidFill>
                  <a:srgbClr val="22D3C6"/>
                </a:solidFill>
              </a:rPr>
              <a:t>code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9B02B3-F3E9-A04F-B3B6-C0119337C2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892262"/>
            <a:ext cx="9296400" cy="495303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ventajas ofrece el </a:t>
            </a:r>
            <a:r>
              <a:rPr lang="es-ES" sz="2000" b="1" spc="35" dirty="0" err="1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nocode</a:t>
            </a: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12700" marR="5080">
              <a:lnSpc>
                <a:spcPct val="101400"/>
              </a:lnSpc>
              <a:spcBef>
                <a:spcPts val="355"/>
              </a:spcBef>
            </a:pP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Permite que el desarrollo de software sea accesible a un público que no contaba con los conocimientos para hacerlo.</a:t>
            </a:r>
          </a:p>
          <a:p>
            <a:pPr marL="12700" marR="5080">
              <a:lnSpc>
                <a:spcPct val="101400"/>
              </a:lnSpc>
              <a:spcBef>
                <a:spcPts val="355"/>
              </a:spcBef>
            </a:pPr>
            <a:endParaRPr lang="es-ES" sz="2000" b="1" spc="35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01400"/>
              </a:lnSpc>
              <a:spcBef>
                <a:spcPts val="355"/>
              </a:spcBef>
            </a:pP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Pero, ¿programar sin código de verdad funciona en la realidad?</a:t>
            </a: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Si, el crecimiento de las herramientas no-</a:t>
            </a:r>
            <a:r>
              <a:rPr lang="es-ES" sz="2000" spc="-5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 así lo demuestran.</a:t>
            </a: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De acuerdo con datos de Forrester, el mercado de plataformas de desarrollo sin código crecerá a </a:t>
            </a:r>
            <a:r>
              <a:rPr lang="es-ES" sz="2000" spc="-5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21.2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 mil millones de dólares en 2022.</a:t>
            </a: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Para entender bien su crecimiento, debes considerar que en 2017 apenas representaban </a:t>
            </a:r>
            <a:r>
              <a:rPr lang="es-ES" sz="2000" spc="-5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3.8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 mil millones.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s-ES" sz="2000" b="1" spc="35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35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0F795E-87CA-0917-7D38-FE45772CD768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96089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>
                <a:solidFill>
                  <a:srgbClr val="22D3C6"/>
                </a:solidFill>
              </a:rPr>
              <a:t>No-</a:t>
            </a:r>
            <a:r>
              <a:rPr lang="es-ES" spc="5" dirty="0" err="1">
                <a:solidFill>
                  <a:srgbClr val="22D3C6"/>
                </a:solidFill>
              </a:rPr>
              <a:t>code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9B02B3-F3E9-A04F-B3B6-C0119337C2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892262"/>
            <a:ext cx="9296400" cy="495303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Beneficios que existen el hacer uso de aplicaciones no-</a:t>
            </a:r>
            <a:r>
              <a:rPr lang="es-ES" sz="2000" b="1" spc="35" dirty="0" err="1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s-ES" sz="2000" b="1" spc="35" dirty="0">
              <a:solidFill>
                <a:srgbClr val="22D3C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01400"/>
              </a:lnSpc>
              <a:spcBef>
                <a:spcPts val="355"/>
              </a:spcBef>
            </a:pPr>
            <a:endParaRPr lang="es-ES" sz="2000" b="1" spc="-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5080">
              <a:spcBef>
                <a:spcPts val="600"/>
              </a:spcBef>
              <a:spcAft>
                <a:spcPts val="600"/>
              </a:spcAft>
            </a:pPr>
            <a:r>
              <a:rPr lang="es-E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Agilidad:</a:t>
            </a:r>
          </a:p>
          <a:p>
            <a:pPr marL="0" marR="5080" algn="just">
              <a:spcBef>
                <a:spcPts val="600"/>
              </a:spcBef>
              <a:spcAft>
                <a:spcPts val="600"/>
              </a:spcAft>
            </a:pP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Empresas, emprendedores y usuarios particulares están apostando por las no-</a:t>
            </a:r>
            <a:r>
              <a:rPr lang="es-ES" sz="2000" spc="-5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5" dirty="0" err="1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 (herramientas sin código) debido a que han entendido que con ellas es más rápido crear aplicaciones web y móviles.</a:t>
            </a:r>
          </a:p>
          <a:p>
            <a:pPr marL="0" marR="5080" algn="just">
              <a:spcBef>
                <a:spcPts val="600"/>
              </a:spcBef>
              <a:spcAft>
                <a:spcPts val="600"/>
              </a:spcAft>
            </a:pP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Al utilizar módulos prediseñados y elementos visuales, la creación de aplicaciones es más rápida, lo que permite una mayor agilidad y reducir el tiempo que se dedica a estas tareas.</a:t>
            </a:r>
          </a:p>
          <a:p>
            <a:pPr marL="0" marR="5080">
              <a:spcBef>
                <a:spcPts val="600"/>
              </a:spcBef>
              <a:spcAft>
                <a:spcPts val="600"/>
              </a:spcAft>
            </a:pPr>
            <a:r>
              <a:rPr lang="es-E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Curva de aprendizaje:</a:t>
            </a:r>
          </a:p>
          <a:p>
            <a:pPr marL="0" marR="276225">
              <a:spcBef>
                <a:spcPts val="600"/>
              </a:spcBef>
              <a:spcAft>
                <a:spcPts val="600"/>
              </a:spcAft>
            </a:pPr>
            <a:r>
              <a:rPr lang="es-ES" sz="2000" dirty="0">
                <a:solidFill>
                  <a:srgbClr val="061121"/>
                </a:solidFill>
                <a:latin typeface="Arial"/>
                <a:cs typeface="Arial"/>
              </a:rPr>
              <a:t>Gracias a la facilidad de uso permitimos a más gente de nuestra organización el uso de  herramientas de no </a:t>
            </a:r>
            <a:r>
              <a:rPr lang="es-ES" sz="2000" dirty="0" err="1">
                <a:solidFill>
                  <a:srgbClr val="061121"/>
                </a:solidFill>
                <a:latin typeface="Arial"/>
                <a:cs typeface="Arial"/>
              </a:rPr>
              <a:t>code</a:t>
            </a:r>
            <a:r>
              <a:rPr lang="es-ES" sz="2000" dirty="0">
                <a:solidFill>
                  <a:srgbClr val="061121"/>
                </a:solidFill>
                <a:latin typeface="Arial"/>
                <a:cs typeface="Arial"/>
              </a:rPr>
              <a:t>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36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CDFF38-B0F0-C5AE-F3E0-AAFC2C2D1690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02428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>
                <a:solidFill>
                  <a:srgbClr val="22D3C6"/>
                </a:solidFill>
              </a:rPr>
              <a:t>No-</a:t>
            </a:r>
            <a:r>
              <a:rPr lang="es-ES" spc="5" dirty="0" err="1">
                <a:solidFill>
                  <a:srgbClr val="22D3C6"/>
                </a:solidFill>
              </a:rPr>
              <a:t>code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9B02B3-F3E9-A04F-B3B6-C0119337C2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892262"/>
            <a:ext cx="9296400" cy="495303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Beneficios que existen el hacer uso de aplicaciones no-</a:t>
            </a:r>
            <a:r>
              <a:rPr lang="es-ES" sz="2000" b="1" spc="35" dirty="0" err="1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s-ES" sz="2000" b="1" spc="35" dirty="0">
              <a:solidFill>
                <a:srgbClr val="22D3C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01400"/>
              </a:lnSpc>
              <a:spcBef>
                <a:spcPts val="355"/>
              </a:spcBef>
            </a:pPr>
            <a:endParaRPr lang="es-ES" sz="2000" b="1" spc="-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01400"/>
              </a:lnSpc>
              <a:spcBef>
                <a:spcPts val="355"/>
              </a:spcBef>
            </a:pPr>
            <a:r>
              <a:rPr lang="es-E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Menor coste:</a:t>
            </a:r>
          </a:p>
          <a:p>
            <a:pPr marL="0" marR="5080">
              <a:spcBef>
                <a:spcPts val="600"/>
              </a:spcBef>
              <a:spcAft>
                <a:spcPts val="600"/>
              </a:spcAft>
            </a:pP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‍Otra de las ventajas de poder crear aplicaciones web sin programar es que resulta más rentable.</a:t>
            </a:r>
          </a:p>
          <a:p>
            <a:pPr marL="0" marR="5080">
              <a:spcBef>
                <a:spcPts val="600"/>
              </a:spcBef>
              <a:spcAft>
                <a:spcPts val="600"/>
              </a:spcAft>
            </a:pP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Contratar desarrolladores para iniciar un proyecto de programación puede ser costoso. Pero con las soluciones no-</a:t>
            </a:r>
            <a:r>
              <a:rPr lang="es-ES" sz="2000" spc="-5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 la inversión es significativamente menor.</a:t>
            </a:r>
          </a:p>
          <a:p>
            <a:pPr marL="0" marR="5080">
              <a:spcBef>
                <a:spcPts val="600"/>
              </a:spcBef>
              <a:spcAft>
                <a:spcPts val="600"/>
              </a:spcAft>
            </a:pP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No tendrás que gastar demasiado contratando un equipo de desarrolladores y además, al ser más rápido el proceso de desarrollo, también se ahorran gastos. </a:t>
            </a:r>
          </a:p>
          <a:p>
            <a:pPr marL="12700" marR="5080">
              <a:lnSpc>
                <a:spcPct val="101400"/>
              </a:lnSpc>
              <a:spcBef>
                <a:spcPts val="355"/>
              </a:spcBef>
            </a:pPr>
            <a:endParaRPr lang="es-ES" sz="2000" b="1" spc="35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s-ES" sz="2000" b="1" spc="35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37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FEBF6-0BD2-1205-DC92-4E1CB2D68384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07184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>
                <a:solidFill>
                  <a:srgbClr val="22D3C6"/>
                </a:solidFill>
              </a:rPr>
              <a:t>No-</a:t>
            </a:r>
            <a:r>
              <a:rPr lang="es-ES" spc="5" dirty="0" err="1">
                <a:solidFill>
                  <a:srgbClr val="22D3C6"/>
                </a:solidFill>
              </a:rPr>
              <a:t>code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9B02B3-F3E9-A04F-B3B6-C0119337C2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892262"/>
            <a:ext cx="9296400" cy="495303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Beneficios que existen el hacer uso de aplicaciones no-</a:t>
            </a:r>
            <a:r>
              <a:rPr lang="es-ES" sz="2000" b="1" spc="35" dirty="0" err="1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s-ES" sz="2000" b="1" spc="35" dirty="0">
              <a:solidFill>
                <a:srgbClr val="22D3C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01400"/>
              </a:lnSpc>
              <a:spcBef>
                <a:spcPts val="355"/>
              </a:spcBef>
            </a:pPr>
            <a:endParaRPr lang="es-ES" sz="2000" b="1" spc="-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5080" algn="just">
              <a:spcBef>
                <a:spcPts val="600"/>
              </a:spcBef>
              <a:spcAft>
                <a:spcPts val="600"/>
              </a:spcAft>
            </a:pPr>
            <a:r>
              <a:rPr lang="es-E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Modificaciones fáciles y rápidas:</a:t>
            </a:r>
            <a:endParaRPr lang="es-ES" sz="2000" spc="-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5080" algn="just">
              <a:spcBef>
                <a:spcPts val="600"/>
              </a:spcBef>
              <a:spcAft>
                <a:spcPts val="600"/>
              </a:spcAft>
            </a:pP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‍Cambiar una característica o funcionalidad de un software o app programando es complejo. Este procedimiento lleva tiempo y mucho esfuerzo, sobre todo cuando el lenguaje de programación es poco conocido.</a:t>
            </a:r>
          </a:p>
          <a:p>
            <a:pPr marL="0" marR="5080" algn="just">
              <a:spcBef>
                <a:spcPts val="600"/>
              </a:spcBef>
              <a:spcAft>
                <a:spcPts val="600"/>
              </a:spcAft>
            </a:pP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Esto no ocurre haciendo uso de herramientas no-</a:t>
            </a:r>
            <a:r>
              <a:rPr lang="es-ES" sz="2000" spc="-5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, pues en el desarrollo sin código si necesitas cambiar algo, puedes hacerlo de forma sencilla y su implementación es mucho más rápida.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38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CEDE9-0312-A425-0F3A-3B42ED989AA4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93737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>
                <a:solidFill>
                  <a:srgbClr val="22D3C6"/>
                </a:solidFill>
              </a:rPr>
              <a:t>No-</a:t>
            </a:r>
            <a:r>
              <a:rPr lang="es-ES" spc="5" dirty="0" err="1">
                <a:solidFill>
                  <a:srgbClr val="22D3C6"/>
                </a:solidFill>
              </a:rPr>
              <a:t>code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9B02B3-F3E9-A04F-B3B6-C0119337C2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892262"/>
            <a:ext cx="9296400" cy="53343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Desventajas del no-</a:t>
            </a:r>
            <a:r>
              <a:rPr lang="es-ES" sz="2000" b="1" spc="35" dirty="0" err="1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s-ES" sz="2000" b="1" spc="35" dirty="0">
              <a:solidFill>
                <a:srgbClr val="22D3C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39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3D68097D-5EB2-C6AE-DC8E-F8AACF97089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08303" y="4500496"/>
            <a:ext cx="610635" cy="610633"/>
          </a:xfrm>
          <a:prstGeom prst="rect">
            <a:avLst/>
          </a:prstGeom>
        </p:spPr>
      </p:pic>
      <p:grpSp>
        <p:nvGrpSpPr>
          <p:cNvPr id="7" name="object 3">
            <a:extLst>
              <a:ext uri="{FF2B5EF4-FFF2-40B4-BE49-F238E27FC236}">
                <a16:creationId xmlns:a16="http://schemas.microsoft.com/office/drawing/2014/main" id="{346658FB-B084-737D-4B53-17D9D00B5D4F}"/>
              </a:ext>
            </a:extLst>
          </p:cNvPr>
          <p:cNvGrpSpPr/>
          <p:nvPr/>
        </p:nvGrpSpPr>
        <p:grpSpPr>
          <a:xfrm>
            <a:off x="301598" y="2622708"/>
            <a:ext cx="3440429" cy="2092325"/>
            <a:chOff x="301598" y="1884933"/>
            <a:chExt cx="3440429" cy="2092325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528EE270-8542-0BF8-BB7E-703A6294350C}"/>
                </a:ext>
              </a:extLst>
            </p:cNvPr>
            <p:cNvSpPr/>
            <p:nvPr/>
          </p:nvSpPr>
          <p:spPr>
            <a:xfrm>
              <a:off x="358748" y="1942083"/>
              <a:ext cx="3326129" cy="1978025"/>
            </a:xfrm>
            <a:custGeom>
              <a:avLst/>
              <a:gdLst/>
              <a:ahLst/>
              <a:cxnLst/>
              <a:rect l="l" t="t" r="r" b="b"/>
              <a:pathLst>
                <a:path w="3326129" h="1978025">
                  <a:moveTo>
                    <a:pt x="3325548" y="0"/>
                  </a:moveTo>
                  <a:lnTo>
                    <a:pt x="0" y="0"/>
                  </a:lnTo>
                  <a:lnTo>
                    <a:pt x="0" y="1977777"/>
                  </a:lnTo>
                  <a:lnTo>
                    <a:pt x="3325548" y="1977777"/>
                  </a:lnTo>
                  <a:lnTo>
                    <a:pt x="3325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311EA2B6-E575-9260-B981-7E42E2CB07A9}"/>
                </a:ext>
              </a:extLst>
            </p:cNvPr>
            <p:cNvSpPr/>
            <p:nvPr/>
          </p:nvSpPr>
          <p:spPr>
            <a:xfrm>
              <a:off x="358748" y="1942083"/>
              <a:ext cx="3326129" cy="1978025"/>
            </a:xfrm>
            <a:custGeom>
              <a:avLst/>
              <a:gdLst/>
              <a:ahLst/>
              <a:cxnLst/>
              <a:rect l="l" t="t" r="r" b="b"/>
              <a:pathLst>
                <a:path w="3326129" h="1978025">
                  <a:moveTo>
                    <a:pt x="0" y="0"/>
                  </a:moveTo>
                  <a:lnTo>
                    <a:pt x="3325549" y="0"/>
                  </a:lnTo>
                  <a:lnTo>
                    <a:pt x="3325549" y="1977777"/>
                  </a:lnTo>
                  <a:lnTo>
                    <a:pt x="0" y="1977777"/>
                  </a:lnTo>
                  <a:lnTo>
                    <a:pt x="0" y="0"/>
                  </a:lnTo>
                  <a:close/>
                </a:path>
              </a:pathLst>
            </a:custGeom>
            <a:ln w="1143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6">
            <a:extLst>
              <a:ext uri="{FF2B5EF4-FFF2-40B4-BE49-F238E27FC236}">
                <a16:creationId xmlns:a16="http://schemas.microsoft.com/office/drawing/2014/main" id="{E5322417-DCEB-0897-40C1-CD327EA7719A}"/>
              </a:ext>
            </a:extLst>
          </p:cNvPr>
          <p:cNvSpPr txBox="1"/>
          <p:nvPr/>
        </p:nvSpPr>
        <p:spPr>
          <a:xfrm>
            <a:off x="358748" y="2679858"/>
            <a:ext cx="3326129" cy="1651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29845" algn="ctr">
              <a:lnSpc>
                <a:spcPct val="100000"/>
              </a:lnSpc>
            </a:pPr>
            <a:r>
              <a:rPr sz="2000" b="1" spc="-220" dirty="0">
                <a:solidFill>
                  <a:srgbClr val="FFFFFF"/>
                </a:solidFill>
                <a:latin typeface="Arial"/>
                <a:cs typeface="Arial"/>
              </a:rPr>
              <a:t>PERSONALIZACIÓN</a:t>
            </a:r>
            <a:endParaRPr sz="20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320"/>
              </a:spcBef>
            </a:pPr>
            <a:r>
              <a:rPr sz="1600" spc="-9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0" dirty="0">
                <a:solidFill>
                  <a:srgbClr val="FFFFFF"/>
                </a:solidFill>
                <a:latin typeface="Arial"/>
                <a:cs typeface="Arial"/>
              </a:rPr>
              <a:t>ba</a:t>
            </a:r>
            <a:r>
              <a:rPr sz="1600" spc="-9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spc="-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desa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rr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rr</a:t>
            </a:r>
            <a:r>
              <a:rPr sz="1600" spc="-7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spc="-8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spc="-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spc="-70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spc="-7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spc="-70" dirty="0">
                <a:solidFill>
                  <a:srgbClr val="FFFFFF"/>
                </a:solidFill>
                <a:latin typeface="Arial"/>
                <a:cs typeface="Arial"/>
              </a:rPr>
              <a:t>ede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600" spc="-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spc="-7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spc="-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spc="-70" dirty="0">
                <a:solidFill>
                  <a:srgbClr val="FFFFFF"/>
                </a:solidFill>
                <a:latin typeface="Arial"/>
                <a:cs typeface="Arial"/>
              </a:rPr>
              <a:t>das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11" name="object 7">
            <a:extLst>
              <a:ext uri="{FF2B5EF4-FFF2-40B4-BE49-F238E27FC236}">
                <a16:creationId xmlns:a16="http://schemas.microsoft.com/office/drawing/2014/main" id="{9C302EAB-F472-BE53-BDBE-C7CA5F06BE26}"/>
              </a:ext>
            </a:extLst>
          </p:cNvPr>
          <p:cNvGrpSpPr/>
          <p:nvPr/>
        </p:nvGrpSpPr>
        <p:grpSpPr>
          <a:xfrm>
            <a:off x="6952874" y="2622708"/>
            <a:ext cx="3440429" cy="2092325"/>
            <a:chOff x="6952874" y="1884933"/>
            <a:chExt cx="3440429" cy="2092325"/>
          </a:xfrm>
        </p:grpSpPr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DBF1DDDF-AFA7-0044-49CA-94186863415F}"/>
                </a:ext>
              </a:extLst>
            </p:cNvPr>
            <p:cNvSpPr/>
            <p:nvPr/>
          </p:nvSpPr>
          <p:spPr>
            <a:xfrm>
              <a:off x="7010024" y="1942083"/>
              <a:ext cx="3326129" cy="1978025"/>
            </a:xfrm>
            <a:custGeom>
              <a:avLst/>
              <a:gdLst/>
              <a:ahLst/>
              <a:cxnLst/>
              <a:rect l="l" t="t" r="r" b="b"/>
              <a:pathLst>
                <a:path w="3326129" h="1978025">
                  <a:moveTo>
                    <a:pt x="3325548" y="0"/>
                  </a:moveTo>
                  <a:lnTo>
                    <a:pt x="0" y="0"/>
                  </a:lnTo>
                  <a:lnTo>
                    <a:pt x="0" y="1977777"/>
                  </a:lnTo>
                  <a:lnTo>
                    <a:pt x="3325548" y="1977777"/>
                  </a:lnTo>
                  <a:lnTo>
                    <a:pt x="3325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B5BDEA56-9241-6A16-A4D1-6D2F19613542}"/>
                </a:ext>
              </a:extLst>
            </p:cNvPr>
            <p:cNvSpPr/>
            <p:nvPr/>
          </p:nvSpPr>
          <p:spPr>
            <a:xfrm>
              <a:off x="7010024" y="1942083"/>
              <a:ext cx="3326129" cy="1978025"/>
            </a:xfrm>
            <a:custGeom>
              <a:avLst/>
              <a:gdLst/>
              <a:ahLst/>
              <a:cxnLst/>
              <a:rect l="l" t="t" r="r" b="b"/>
              <a:pathLst>
                <a:path w="3326129" h="1978025">
                  <a:moveTo>
                    <a:pt x="0" y="0"/>
                  </a:moveTo>
                  <a:lnTo>
                    <a:pt x="3325549" y="0"/>
                  </a:lnTo>
                  <a:lnTo>
                    <a:pt x="3325549" y="1977777"/>
                  </a:lnTo>
                  <a:lnTo>
                    <a:pt x="0" y="1977777"/>
                  </a:lnTo>
                  <a:lnTo>
                    <a:pt x="0" y="0"/>
                  </a:lnTo>
                  <a:close/>
                </a:path>
              </a:pathLst>
            </a:custGeom>
            <a:ln w="1143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0">
            <a:extLst>
              <a:ext uri="{FF2B5EF4-FFF2-40B4-BE49-F238E27FC236}">
                <a16:creationId xmlns:a16="http://schemas.microsoft.com/office/drawing/2014/main" id="{1B99439D-1E2A-F62C-6D9B-2E07556BE589}"/>
              </a:ext>
            </a:extLst>
          </p:cNvPr>
          <p:cNvSpPr txBox="1"/>
          <p:nvPr/>
        </p:nvSpPr>
        <p:spPr>
          <a:xfrm>
            <a:off x="7009934" y="2679858"/>
            <a:ext cx="3326129" cy="1707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20955" algn="ctr">
              <a:lnSpc>
                <a:spcPct val="100000"/>
              </a:lnSpc>
              <a:spcBef>
                <a:spcPts val="1465"/>
              </a:spcBef>
            </a:pPr>
            <a:r>
              <a:rPr sz="1800" b="1" spc="-165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2000" b="1" spc="-165" dirty="0">
                <a:solidFill>
                  <a:srgbClr val="FFFFFF"/>
                </a:solidFill>
                <a:latin typeface="Arial"/>
                <a:cs typeface="Arial"/>
              </a:rPr>
              <a:t>CAUTIVIDAD</a:t>
            </a:r>
            <a:r>
              <a:rPr sz="1800" b="1" spc="-165" dirty="0">
                <a:solidFill>
                  <a:srgbClr val="FFFFFF"/>
                </a:solidFill>
                <a:latin typeface="Arial"/>
                <a:cs typeface="Arial"/>
              </a:rPr>
              <a:t>”</a:t>
            </a:r>
            <a:endParaRPr sz="1800" dirty="0">
              <a:latin typeface="Arial"/>
              <a:cs typeface="Arial"/>
            </a:endParaRPr>
          </a:p>
          <a:p>
            <a:pPr marL="289560" marR="268605" indent="5080" algn="ctr">
              <a:lnSpc>
                <a:spcPts val="1390"/>
              </a:lnSpc>
              <a:spcBef>
                <a:spcPts val="1430"/>
              </a:spcBef>
            </a:pPr>
            <a:r>
              <a:rPr sz="1600" spc="-10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spc="-8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600" spc="-1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600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9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spc="-7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spc="-90" dirty="0">
                <a:solidFill>
                  <a:srgbClr val="FFFFFF"/>
                </a:solidFill>
                <a:latin typeface="Arial"/>
                <a:cs typeface="Arial"/>
              </a:rPr>
              <a:t>eg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spc="-7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spc="-1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spc="-8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2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sz="1600" spc="-70" dirty="0">
                <a:solidFill>
                  <a:srgbClr val="FFFFFF"/>
                </a:solidFill>
                <a:latin typeface="Arial"/>
                <a:cs typeface="Arial"/>
              </a:rPr>
              <a:t>estamos</a:t>
            </a:r>
            <a:r>
              <a:rPr sz="16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obligados</a:t>
            </a:r>
            <a:r>
              <a:rPr sz="16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autilizar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Arial"/>
                <a:cs typeface="Arial"/>
              </a:rPr>
              <a:t>su</a:t>
            </a:r>
            <a:r>
              <a:rPr sz="16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75" dirty="0">
                <a:solidFill>
                  <a:srgbClr val="FFFFFF"/>
                </a:solidFill>
                <a:latin typeface="Arial"/>
                <a:cs typeface="Arial"/>
              </a:rPr>
              <a:t>stack,</a:t>
            </a:r>
            <a:r>
              <a:rPr sz="16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Arial"/>
                <a:cs typeface="Arial"/>
              </a:rPr>
              <a:t>haciendo </a:t>
            </a:r>
            <a:r>
              <a:rPr sz="1600" spc="-3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fí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spc="-7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spc="-6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spc="-7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spc="-7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spc="-75" dirty="0">
                <a:solidFill>
                  <a:srgbClr val="FFFFFF"/>
                </a:solidFill>
                <a:latin typeface="Arial"/>
                <a:cs typeface="Arial"/>
              </a:rPr>
              <a:t>ó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spc="-7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spc="-8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spc="-7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spc="-9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spc="-9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15" name="object 11">
            <a:extLst>
              <a:ext uri="{FF2B5EF4-FFF2-40B4-BE49-F238E27FC236}">
                <a16:creationId xmlns:a16="http://schemas.microsoft.com/office/drawing/2014/main" id="{819030C2-678C-6E8F-8D05-ED84D970DEEA}"/>
              </a:ext>
            </a:extLst>
          </p:cNvPr>
          <p:cNvGrpSpPr/>
          <p:nvPr/>
        </p:nvGrpSpPr>
        <p:grpSpPr>
          <a:xfrm>
            <a:off x="3627235" y="4600575"/>
            <a:ext cx="3440429" cy="2092325"/>
            <a:chOff x="3627235" y="3862800"/>
            <a:chExt cx="3440429" cy="2092325"/>
          </a:xfrm>
        </p:grpSpPr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4AF0BBB2-9B8E-BA19-5247-88EA9563BBBA}"/>
                </a:ext>
              </a:extLst>
            </p:cNvPr>
            <p:cNvSpPr/>
            <p:nvPr/>
          </p:nvSpPr>
          <p:spPr>
            <a:xfrm>
              <a:off x="3684385" y="3919950"/>
              <a:ext cx="3326129" cy="1978025"/>
            </a:xfrm>
            <a:custGeom>
              <a:avLst/>
              <a:gdLst/>
              <a:ahLst/>
              <a:cxnLst/>
              <a:rect l="l" t="t" r="r" b="b"/>
              <a:pathLst>
                <a:path w="3326129" h="1978025">
                  <a:moveTo>
                    <a:pt x="3325548" y="0"/>
                  </a:moveTo>
                  <a:lnTo>
                    <a:pt x="0" y="0"/>
                  </a:lnTo>
                  <a:lnTo>
                    <a:pt x="0" y="1977776"/>
                  </a:lnTo>
                  <a:lnTo>
                    <a:pt x="3325548" y="1977776"/>
                  </a:lnTo>
                  <a:lnTo>
                    <a:pt x="33255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B87C5033-5FC3-7C31-33C2-910835E382EF}"/>
                </a:ext>
              </a:extLst>
            </p:cNvPr>
            <p:cNvSpPr/>
            <p:nvPr/>
          </p:nvSpPr>
          <p:spPr>
            <a:xfrm>
              <a:off x="3684385" y="3919950"/>
              <a:ext cx="3326129" cy="1978025"/>
            </a:xfrm>
            <a:custGeom>
              <a:avLst/>
              <a:gdLst/>
              <a:ahLst/>
              <a:cxnLst/>
              <a:rect l="l" t="t" r="r" b="b"/>
              <a:pathLst>
                <a:path w="3326129" h="1978025">
                  <a:moveTo>
                    <a:pt x="0" y="0"/>
                  </a:moveTo>
                  <a:lnTo>
                    <a:pt x="3325549" y="0"/>
                  </a:lnTo>
                  <a:lnTo>
                    <a:pt x="3325549" y="1977777"/>
                  </a:lnTo>
                  <a:lnTo>
                    <a:pt x="0" y="1977777"/>
                  </a:lnTo>
                  <a:lnTo>
                    <a:pt x="0" y="0"/>
                  </a:lnTo>
                  <a:close/>
                </a:path>
              </a:pathLst>
            </a:custGeom>
            <a:ln w="1143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4">
            <a:extLst>
              <a:ext uri="{FF2B5EF4-FFF2-40B4-BE49-F238E27FC236}">
                <a16:creationId xmlns:a16="http://schemas.microsoft.com/office/drawing/2014/main" id="{A87F5CD9-465D-040C-A012-8F1A59E5AE3F}"/>
              </a:ext>
            </a:extLst>
          </p:cNvPr>
          <p:cNvSpPr txBox="1"/>
          <p:nvPr/>
        </p:nvSpPr>
        <p:spPr>
          <a:xfrm>
            <a:off x="3684385" y="4657636"/>
            <a:ext cx="3326129" cy="1707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31115" algn="ctr">
              <a:lnSpc>
                <a:spcPct val="100000"/>
              </a:lnSpc>
              <a:spcBef>
                <a:spcPts val="1465"/>
              </a:spcBef>
            </a:pPr>
            <a:r>
              <a:rPr sz="2000" b="1" spc="-210" dirty="0">
                <a:solidFill>
                  <a:srgbClr val="FFFFFF"/>
                </a:solidFill>
                <a:latin typeface="Arial"/>
                <a:cs typeface="Arial"/>
              </a:rPr>
              <a:t>SEGURIDAD</a:t>
            </a:r>
            <a:endParaRPr sz="2000" dirty="0">
              <a:latin typeface="Arial"/>
              <a:cs typeface="Arial"/>
            </a:endParaRPr>
          </a:p>
          <a:p>
            <a:pPr marL="147955" marR="125730" algn="ctr">
              <a:lnSpc>
                <a:spcPts val="1390"/>
              </a:lnSpc>
              <a:spcBef>
                <a:spcPts val="1435"/>
              </a:spcBef>
            </a:pPr>
            <a:r>
              <a:rPr lang="es-ES" sz="1600" spc="-155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lang="es-ES" sz="16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lang="es-ES" sz="16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ES" sz="1600" spc="-6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lang="es-ES" sz="1600" spc="-10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lang="es-ES" sz="1600" dirty="0">
                <a:solidFill>
                  <a:srgbClr val="FFFFFF"/>
                </a:solidFill>
                <a:latin typeface="Arial"/>
                <a:cs typeface="Arial"/>
              </a:rPr>
              <a:t>rr</a:t>
            </a:r>
            <a:r>
              <a:rPr lang="es-ES" sz="1600" spc="-1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lang="es-ES" sz="1600" spc="-8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lang="es-ES" sz="16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lang="es-ES" sz="1600" spc="-10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lang="es-ES" sz="1600" spc="-6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lang="es-ES" sz="1600" spc="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lang="es-ES" sz="1600" spc="-1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lang="es-ES" sz="16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lang="es-ES" sz="16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ES" sz="1600" spc="-6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lang="es-ES" sz="16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lang="es-ES" sz="16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ES" sz="1600" spc="-120" dirty="0" err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lang="es-ES" sz="1600" spc="-65" dirty="0" err="1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lang="es-ES" sz="1600" dirty="0" err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lang="es-ES" sz="16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ES" sz="1600" spc="-8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s-ES" sz="16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lang="es-ES" sz="1600" spc="-8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s-ES" sz="1600" spc="-10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lang="es-ES" sz="16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lang="es-ES" sz="16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ES" sz="1600" spc="-10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lang="es-ES" sz="16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lang="es-ES" sz="16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ES" sz="16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lang="es-ES" sz="1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lang="es-ES" sz="16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ES" sz="1600" spc="-65" dirty="0">
                <a:solidFill>
                  <a:srgbClr val="FFFFFF"/>
                </a:solidFill>
                <a:latin typeface="Arial"/>
                <a:cs typeface="Arial"/>
              </a:rPr>
              <a:t>nub</a:t>
            </a:r>
            <a:r>
              <a:rPr lang="es-ES" sz="16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lang="es-ES" sz="16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ES" sz="16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lang="es-ES" sz="16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ES" sz="1600" spc="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lang="es-ES" sz="16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lang="es-ES" sz="1600" spc="-10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lang="es-ES" sz="1600" spc="-6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lang="es-ES" sz="1600" spc="-10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lang="es-ES" sz="1600" dirty="0">
                <a:solidFill>
                  <a:srgbClr val="FFFFFF"/>
                </a:solidFill>
                <a:latin typeface="Arial"/>
                <a:cs typeface="Arial"/>
              </a:rPr>
              <a:t>n </a:t>
            </a:r>
            <a:r>
              <a:rPr lang="es-ES" sz="1600" spc="-85" dirty="0">
                <a:solidFill>
                  <a:srgbClr val="FFFFFF"/>
                </a:solidFill>
                <a:latin typeface="Arial"/>
                <a:cs typeface="Arial"/>
              </a:rPr>
              <a:t>sus </a:t>
            </a:r>
            <a:r>
              <a:rPr lang="es-ES" sz="1600" spc="-55" dirty="0">
                <a:solidFill>
                  <a:srgbClr val="FFFFFF"/>
                </a:solidFill>
                <a:latin typeface="Arial"/>
                <a:cs typeface="Arial"/>
              </a:rPr>
              <a:t>propios protocolos </a:t>
            </a:r>
            <a:r>
              <a:rPr lang="es-ES" sz="1600" spc="-4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lang="es-ES" sz="1600" spc="-75" dirty="0">
                <a:solidFill>
                  <a:srgbClr val="FFFFFF"/>
                </a:solidFill>
                <a:latin typeface="Arial"/>
                <a:cs typeface="Arial"/>
              </a:rPr>
              <a:t>seguridad, ajenos </a:t>
            </a:r>
            <a:r>
              <a:rPr lang="es-ES" sz="16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lang="es-ES" sz="1600" spc="-55" dirty="0">
                <a:solidFill>
                  <a:srgbClr val="FFFFFF"/>
                </a:solidFill>
                <a:latin typeface="Arial"/>
                <a:cs typeface="Arial"/>
              </a:rPr>
              <a:t>los</a:t>
            </a:r>
            <a:r>
              <a:rPr lang="es-ES"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ES" sz="1600" spc="-4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lang="es-ES" sz="1600" spc="-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lang="es-ES" sz="1600" spc="-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lang="es-ES" sz="1600" spc="-5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lang="es-ES" sz="1600" spc="-3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lang="es-ES" sz="1600" spc="-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lang="es-ES" sz="16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lang="es-ES" sz="16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Arial"/>
                <a:cs typeface="Arial"/>
              </a:rPr>
              <a:t>nue</a:t>
            </a:r>
            <a:r>
              <a:rPr sz="1600" spc="-15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spc="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16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spc="-8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spc="-100" dirty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1600" spc="-80" dirty="0">
                <a:solidFill>
                  <a:srgbClr val="FFFFFF"/>
                </a:solidFill>
                <a:latin typeface="Arial"/>
                <a:cs typeface="Arial"/>
              </a:rPr>
              <a:t>ñ</a:t>
            </a:r>
            <a:r>
              <a:rPr sz="1600" spc="-60" dirty="0">
                <a:solidFill>
                  <a:srgbClr val="FFFFFF"/>
                </a:solidFill>
                <a:latin typeface="Arial"/>
                <a:cs typeface="Arial"/>
              </a:rPr>
              <a:t>í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1AB662-8F08-B85C-7808-CBDC97810297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09750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 err="1">
                <a:solidFill>
                  <a:srgbClr val="22D3C6"/>
                </a:solidFill>
              </a:rPr>
              <a:t>Subqueries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9B02B3-F3E9-A04F-B3B6-C0119337C2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892262"/>
            <a:ext cx="9296400" cy="449583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 a </a:t>
            </a:r>
            <a:r>
              <a:rPr lang="es-ES" sz="2000" b="1" spc="35" dirty="0" err="1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Subqueries</a:t>
            </a:r>
            <a:endParaRPr lang="es-ES" sz="2000" b="1" spc="35" dirty="0">
              <a:solidFill>
                <a:srgbClr val="22D3C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1455"/>
              </a:spcBef>
            </a:pPr>
            <a:r>
              <a:rPr lang="es-ES" sz="1800" spc="5" dirty="0">
                <a:latin typeface="Calibri"/>
                <a:cs typeface="Calibri"/>
              </a:rPr>
              <a:t>Una</a:t>
            </a:r>
            <a:r>
              <a:rPr lang="es-ES" sz="1800" spc="15" dirty="0">
                <a:latin typeface="Calibri"/>
                <a:cs typeface="Calibri"/>
              </a:rPr>
              <a:t> </a:t>
            </a:r>
            <a:r>
              <a:rPr lang="es-ES" sz="1800" i="1" spc="5" dirty="0" err="1">
                <a:latin typeface="Calibri"/>
                <a:cs typeface="Calibri"/>
              </a:rPr>
              <a:t>subquery</a:t>
            </a:r>
            <a:r>
              <a:rPr lang="es-ES" sz="1800" i="1" spc="25" dirty="0">
                <a:latin typeface="Calibri"/>
                <a:cs typeface="Calibri"/>
              </a:rPr>
              <a:t> </a:t>
            </a:r>
            <a:r>
              <a:rPr lang="es-ES" sz="1800" dirty="0">
                <a:latin typeface="Calibri"/>
                <a:cs typeface="Calibri"/>
              </a:rPr>
              <a:t>es</a:t>
            </a:r>
            <a:r>
              <a:rPr lang="es-ES" sz="1800" spc="15" dirty="0">
                <a:latin typeface="Calibri"/>
                <a:cs typeface="Calibri"/>
              </a:rPr>
              <a:t> </a:t>
            </a:r>
            <a:r>
              <a:rPr lang="es-ES" sz="1800" spc="5" dirty="0">
                <a:latin typeface="Calibri"/>
                <a:cs typeface="Calibri"/>
              </a:rPr>
              <a:t>una</a:t>
            </a:r>
            <a:r>
              <a:rPr lang="es-ES" sz="1800" spc="15" dirty="0">
                <a:latin typeface="Calibri"/>
                <a:cs typeface="Calibri"/>
              </a:rPr>
              <a:t> </a:t>
            </a:r>
            <a:r>
              <a:rPr lang="es-ES" sz="1800" dirty="0">
                <a:latin typeface="Calibri"/>
                <a:cs typeface="Calibri"/>
              </a:rPr>
              <a:t>estructura</a:t>
            </a:r>
            <a:r>
              <a:rPr lang="es-ES" sz="1800" spc="20" dirty="0">
                <a:latin typeface="Calibri"/>
                <a:cs typeface="Calibri"/>
              </a:rPr>
              <a:t> </a:t>
            </a:r>
            <a:r>
              <a:rPr lang="es-ES" sz="1800" b="1" dirty="0">
                <a:latin typeface="Calibri"/>
                <a:cs typeface="Calibri"/>
              </a:rPr>
              <a:t>SELECT</a:t>
            </a:r>
            <a:r>
              <a:rPr lang="es-ES" sz="1800" b="1" spc="15" dirty="0">
                <a:latin typeface="Calibri"/>
                <a:cs typeface="Calibri"/>
              </a:rPr>
              <a:t> </a:t>
            </a:r>
            <a:r>
              <a:rPr lang="es-ES" sz="1800" b="1" dirty="0">
                <a:latin typeface="Calibri"/>
                <a:cs typeface="Calibri"/>
              </a:rPr>
              <a:t>FROM</a:t>
            </a:r>
            <a:r>
              <a:rPr lang="es-ES" sz="1800" spc="25" dirty="0">
                <a:latin typeface="Calibri"/>
                <a:cs typeface="Calibri"/>
              </a:rPr>
              <a:t> </a:t>
            </a:r>
            <a:r>
              <a:rPr lang="es-ES" sz="1800" dirty="0">
                <a:latin typeface="Calibri"/>
                <a:cs typeface="Calibri"/>
              </a:rPr>
              <a:t>independiente</a:t>
            </a:r>
            <a:r>
              <a:rPr lang="es-ES" sz="1800" spc="15" dirty="0">
                <a:latin typeface="Calibri"/>
                <a:cs typeface="Calibri"/>
              </a:rPr>
              <a:t> </a:t>
            </a:r>
            <a:r>
              <a:rPr lang="es-ES" sz="1800" dirty="0">
                <a:latin typeface="Calibri"/>
                <a:cs typeface="Calibri"/>
              </a:rPr>
              <a:t>cuyo</a:t>
            </a:r>
            <a:r>
              <a:rPr lang="es-ES" sz="1800" spc="30" dirty="0">
                <a:latin typeface="Calibri"/>
                <a:cs typeface="Calibri"/>
              </a:rPr>
              <a:t> </a:t>
            </a:r>
            <a:r>
              <a:rPr lang="es-ES" sz="1800" spc="5" dirty="0">
                <a:latin typeface="Calibri"/>
                <a:cs typeface="Calibri"/>
              </a:rPr>
              <a:t>output</a:t>
            </a:r>
            <a:r>
              <a:rPr lang="es-ES" sz="1800" spc="15" dirty="0">
                <a:latin typeface="Calibri"/>
                <a:cs typeface="Calibri"/>
              </a:rPr>
              <a:t> </a:t>
            </a:r>
            <a:r>
              <a:rPr lang="es-ES" sz="1800" dirty="0">
                <a:latin typeface="Calibri"/>
                <a:cs typeface="Calibri"/>
              </a:rPr>
              <a:t>se</a:t>
            </a:r>
            <a:r>
              <a:rPr lang="es-ES" sz="1800" spc="15" dirty="0">
                <a:latin typeface="Calibri"/>
                <a:cs typeface="Calibri"/>
              </a:rPr>
              <a:t> </a:t>
            </a:r>
            <a:r>
              <a:rPr lang="es-ES" sz="1800" dirty="0">
                <a:latin typeface="Calibri"/>
                <a:cs typeface="Calibri"/>
              </a:rPr>
              <a:t>almacena</a:t>
            </a:r>
            <a:r>
              <a:rPr lang="es-ES" sz="1800" spc="15" dirty="0">
                <a:latin typeface="Calibri"/>
                <a:cs typeface="Calibri"/>
              </a:rPr>
              <a:t> </a:t>
            </a:r>
            <a:r>
              <a:rPr lang="es-ES" sz="1800" dirty="0">
                <a:latin typeface="Calibri"/>
                <a:cs typeface="Calibri"/>
              </a:rPr>
              <a:t>temporalmente</a:t>
            </a:r>
            <a:r>
              <a:rPr lang="es-ES" sz="1800" spc="20" dirty="0">
                <a:latin typeface="Calibri"/>
                <a:cs typeface="Calibri"/>
              </a:rPr>
              <a:t> </a:t>
            </a:r>
            <a:r>
              <a:rPr lang="es-ES" sz="1800" dirty="0">
                <a:latin typeface="Calibri"/>
                <a:cs typeface="Calibri"/>
              </a:rPr>
              <a:t>en</a:t>
            </a:r>
            <a:r>
              <a:rPr lang="es-ES" sz="1800" spc="25" dirty="0">
                <a:latin typeface="Calibri"/>
                <a:cs typeface="Calibri"/>
              </a:rPr>
              <a:t> </a:t>
            </a:r>
            <a:r>
              <a:rPr lang="es-ES" sz="1800" spc="5" dirty="0">
                <a:latin typeface="Calibri"/>
                <a:cs typeface="Calibri"/>
              </a:rPr>
              <a:t>memoria</a:t>
            </a:r>
            <a:r>
              <a:rPr lang="es-ES" sz="1800" spc="15" dirty="0">
                <a:latin typeface="Calibri"/>
                <a:cs typeface="Calibri"/>
              </a:rPr>
              <a:t> </a:t>
            </a:r>
            <a:r>
              <a:rPr lang="es-ES" sz="1800" spc="-5" dirty="0">
                <a:latin typeface="Calibri"/>
                <a:cs typeface="Calibri"/>
              </a:rPr>
              <a:t>para</a:t>
            </a:r>
            <a:r>
              <a:rPr lang="es-ES" sz="1800" spc="15" dirty="0">
                <a:latin typeface="Calibri"/>
                <a:cs typeface="Calibri"/>
              </a:rPr>
              <a:t> </a:t>
            </a:r>
            <a:r>
              <a:rPr lang="es-ES" sz="1800" spc="5" dirty="0">
                <a:latin typeface="Calibri"/>
                <a:cs typeface="Calibri"/>
              </a:rPr>
              <a:t>poder </a:t>
            </a:r>
            <a:r>
              <a:rPr lang="es-ES" sz="1800" spc="-300" dirty="0">
                <a:latin typeface="Calibri"/>
                <a:cs typeface="Calibri"/>
              </a:rPr>
              <a:t> </a:t>
            </a:r>
            <a:r>
              <a:rPr lang="es-ES" sz="1800" dirty="0">
                <a:latin typeface="Calibri"/>
                <a:cs typeface="Calibri"/>
              </a:rPr>
              <a:t>operar</a:t>
            </a:r>
            <a:r>
              <a:rPr lang="es-ES" sz="1800" spc="10" dirty="0">
                <a:latin typeface="Calibri"/>
                <a:cs typeface="Calibri"/>
              </a:rPr>
              <a:t> </a:t>
            </a:r>
            <a:r>
              <a:rPr lang="es-ES" sz="1800" spc="5" dirty="0">
                <a:latin typeface="Calibri"/>
                <a:cs typeface="Calibri"/>
              </a:rPr>
              <a:t>como</a:t>
            </a:r>
            <a:r>
              <a:rPr lang="es-ES" sz="1800" spc="15" dirty="0">
                <a:latin typeface="Calibri"/>
                <a:cs typeface="Calibri"/>
              </a:rPr>
              <a:t> </a:t>
            </a:r>
            <a:r>
              <a:rPr lang="es-ES" sz="1800" dirty="0">
                <a:latin typeface="Calibri"/>
                <a:cs typeface="Calibri"/>
              </a:rPr>
              <a:t>si</a:t>
            </a:r>
            <a:r>
              <a:rPr lang="es-ES" sz="1800" spc="10" dirty="0">
                <a:latin typeface="Calibri"/>
                <a:cs typeface="Calibri"/>
              </a:rPr>
              <a:t> </a:t>
            </a:r>
            <a:r>
              <a:rPr lang="es-ES" sz="1800" dirty="0">
                <a:latin typeface="Calibri"/>
                <a:cs typeface="Calibri"/>
              </a:rPr>
              <a:t>fuera</a:t>
            </a:r>
            <a:r>
              <a:rPr lang="es-ES" sz="1800" spc="10" dirty="0">
                <a:latin typeface="Calibri"/>
                <a:cs typeface="Calibri"/>
              </a:rPr>
              <a:t> </a:t>
            </a:r>
            <a:r>
              <a:rPr lang="es-ES" sz="1800" spc="5" dirty="0">
                <a:latin typeface="Calibri"/>
                <a:cs typeface="Calibri"/>
              </a:rPr>
              <a:t>una</a:t>
            </a:r>
            <a:r>
              <a:rPr lang="es-ES" sz="1800" spc="10" dirty="0">
                <a:latin typeface="Calibri"/>
                <a:cs typeface="Calibri"/>
              </a:rPr>
              <a:t> </a:t>
            </a:r>
            <a:r>
              <a:rPr lang="es-ES" sz="1800" spc="-5" dirty="0">
                <a:latin typeface="Calibri"/>
                <a:cs typeface="Calibri"/>
              </a:rPr>
              <a:t>tabla</a:t>
            </a:r>
            <a:r>
              <a:rPr lang="es-ES" sz="1800" spc="10" dirty="0">
                <a:latin typeface="Calibri"/>
                <a:cs typeface="Calibri"/>
              </a:rPr>
              <a:t> </a:t>
            </a:r>
            <a:r>
              <a:rPr lang="es-ES" sz="1800" spc="5" dirty="0">
                <a:latin typeface="Calibri"/>
                <a:cs typeface="Calibri"/>
              </a:rPr>
              <a:t>disponible</a:t>
            </a:r>
            <a:r>
              <a:rPr lang="es-ES" sz="1800" spc="10" dirty="0">
                <a:latin typeface="Calibri"/>
                <a:cs typeface="Calibri"/>
              </a:rPr>
              <a:t> </a:t>
            </a:r>
            <a:r>
              <a:rPr lang="es-ES" sz="1800" dirty="0">
                <a:latin typeface="Calibri"/>
                <a:cs typeface="Calibri"/>
              </a:rPr>
              <a:t>en</a:t>
            </a:r>
            <a:r>
              <a:rPr lang="es-ES" sz="1800" spc="20" dirty="0">
                <a:latin typeface="Calibri"/>
                <a:cs typeface="Calibri"/>
              </a:rPr>
              <a:t> </a:t>
            </a:r>
            <a:r>
              <a:rPr lang="es-ES" sz="1800" dirty="0">
                <a:latin typeface="Calibri"/>
                <a:cs typeface="Calibri"/>
              </a:rPr>
              <a:t>la</a:t>
            </a:r>
            <a:r>
              <a:rPr lang="es-ES" sz="1800" spc="10" dirty="0">
                <a:latin typeface="Calibri"/>
                <a:cs typeface="Calibri"/>
              </a:rPr>
              <a:t> </a:t>
            </a:r>
            <a:r>
              <a:rPr lang="es-ES" sz="1800" dirty="0">
                <a:latin typeface="Calibri"/>
                <a:cs typeface="Calibri"/>
              </a:rPr>
              <a:t>base</a:t>
            </a:r>
            <a:r>
              <a:rPr lang="es-ES" sz="1800" spc="5" dirty="0">
                <a:latin typeface="Calibri"/>
                <a:cs typeface="Calibri"/>
              </a:rPr>
              <a:t> de</a:t>
            </a:r>
            <a:r>
              <a:rPr lang="es-ES" sz="1800" spc="10" dirty="0">
                <a:latin typeface="Calibri"/>
                <a:cs typeface="Calibri"/>
              </a:rPr>
              <a:t> </a:t>
            </a:r>
            <a:r>
              <a:rPr lang="es-ES" sz="1800" dirty="0">
                <a:latin typeface="Calibri"/>
                <a:cs typeface="Calibri"/>
              </a:rPr>
              <a:t>datos.</a:t>
            </a:r>
          </a:p>
          <a:p>
            <a:pPr marL="12700" marR="5080">
              <a:lnSpc>
                <a:spcPct val="100000"/>
              </a:lnSpc>
              <a:spcBef>
                <a:spcPts val="1455"/>
              </a:spcBef>
            </a:pPr>
            <a:r>
              <a:rPr lang="es-ES" sz="1800" spc="-10" dirty="0">
                <a:latin typeface="Calibri"/>
                <a:cs typeface="Calibri"/>
              </a:rPr>
              <a:t>Para</a:t>
            </a:r>
            <a:r>
              <a:rPr lang="es-ES" sz="1800" spc="10" dirty="0">
                <a:latin typeface="Calibri"/>
                <a:cs typeface="Calibri"/>
              </a:rPr>
              <a:t> </a:t>
            </a:r>
            <a:r>
              <a:rPr lang="es-ES" sz="1800" dirty="0">
                <a:latin typeface="Calibri"/>
                <a:cs typeface="Calibri"/>
              </a:rPr>
              <a:t>implementar</a:t>
            </a:r>
            <a:r>
              <a:rPr lang="es-ES" sz="1800" spc="20" dirty="0">
                <a:latin typeface="Calibri"/>
                <a:cs typeface="Calibri"/>
              </a:rPr>
              <a:t> </a:t>
            </a:r>
            <a:r>
              <a:rPr lang="es-ES" sz="1800" spc="5" dirty="0">
                <a:latin typeface="Calibri"/>
                <a:cs typeface="Calibri"/>
              </a:rPr>
              <a:t>una</a:t>
            </a:r>
            <a:r>
              <a:rPr lang="es-ES" sz="1800" spc="10" dirty="0">
                <a:latin typeface="Calibri"/>
                <a:cs typeface="Calibri"/>
              </a:rPr>
              <a:t> </a:t>
            </a:r>
            <a:r>
              <a:rPr lang="es-ES" sz="1800" i="1" spc="-5" dirty="0" err="1">
                <a:latin typeface="Calibri"/>
                <a:cs typeface="Calibri"/>
              </a:rPr>
              <a:t>subquery</a:t>
            </a:r>
            <a:r>
              <a:rPr lang="es-ES" sz="1800" spc="-5" dirty="0">
                <a:latin typeface="Calibri"/>
                <a:cs typeface="Calibri"/>
              </a:rPr>
              <a:t>,</a:t>
            </a:r>
            <a:r>
              <a:rPr lang="es-ES" sz="1800" spc="5" dirty="0">
                <a:latin typeface="Calibri"/>
                <a:cs typeface="Calibri"/>
              </a:rPr>
              <a:t> </a:t>
            </a:r>
            <a:r>
              <a:rPr lang="es-ES" sz="1800" dirty="0">
                <a:latin typeface="Calibri"/>
                <a:cs typeface="Calibri"/>
              </a:rPr>
              <a:t>utilizamos</a:t>
            </a:r>
            <a:r>
              <a:rPr lang="es-ES" sz="1800" spc="10" dirty="0">
                <a:latin typeface="Calibri"/>
                <a:cs typeface="Calibri"/>
              </a:rPr>
              <a:t> </a:t>
            </a:r>
            <a:r>
              <a:rPr lang="es-ES" sz="1800" dirty="0">
                <a:latin typeface="Calibri"/>
                <a:cs typeface="Calibri"/>
              </a:rPr>
              <a:t>el</a:t>
            </a:r>
            <a:r>
              <a:rPr lang="es-ES" sz="1800" spc="10" dirty="0">
                <a:latin typeface="Calibri"/>
                <a:cs typeface="Calibri"/>
              </a:rPr>
              <a:t> </a:t>
            </a:r>
            <a:r>
              <a:rPr lang="es-ES" sz="1800" b="1" spc="5" dirty="0">
                <a:latin typeface="Calibri"/>
                <a:cs typeface="Calibri"/>
              </a:rPr>
              <a:t>WITH</a:t>
            </a:r>
            <a:r>
              <a:rPr lang="es-ES" sz="1800" spc="20" dirty="0">
                <a:latin typeface="Calibri"/>
                <a:cs typeface="Calibri"/>
              </a:rPr>
              <a:t> </a:t>
            </a:r>
            <a:r>
              <a:rPr lang="es-ES" sz="1800" spc="-5" dirty="0" err="1">
                <a:latin typeface="Calibri"/>
                <a:cs typeface="Calibri"/>
              </a:rPr>
              <a:t>statement</a:t>
            </a:r>
            <a:r>
              <a:rPr lang="es-ES" sz="1800" spc="10" dirty="0">
                <a:latin typeface="Calibri"/>
                <a:cs typeface="Calibri"/>
              </a:rPr>
              <a:t> </a:t>
            </a:r>
            <a:r>
              <a:rPr lang="es-ES" sz="1800" dirty="0">
                <a:latin typeface="Calibri"/>
                <a:cs typeface="Calibri"/>
              </a:rPr>
              <a:t>con</a:t>
            </a:r>
            <a:r>
              <a:rPr lang="es-ES" sz="1800" spc="20" dirty="0">
                <a:latin typeface="Calibri"/>
                <a:cs typeface="Calibri"/>
              </a:rPr>
              <a:t> </a:t>
            </a:r>
            <a:r>
              <a:rPr lang="es-ES" sz="1800" dirty="0">
                <a:latin typeface="Calibri"/>
                <a:cs typeface="Calibri"/>
              </a:rPr>
              <a:t>la</a:t>
            </a:r>
            <a:r>
              <a:rPr lang="es-ES" sz="1800" spc="10" dirty="0">
                <a:latin typeface="Calibri"/>
                <a:cs typeface="Calibri"/>
              </a:rPr>
              <a:t> </a:t>
            </a:r>
            <a:r>
              <a:rPr lang="es-ES" sz="1800" dirty="0">
                <a:latin typeface="Calibri"/>
                <a:cs typeface="Calibri"/>
              </a:rPr>
              <a:t>siguiente</a:t>
            </a:r>
            <a:r>
              <a:rPr lang="es-ES" sz="1800" spc="10" dirty="0">
                <a:latin typeface="Calibri"/>
                <a:cs typeface="Calibri"/>
              </a:rPr>
              <a:t> </a:t>
            </a:r>
            <a:r>
              <a:rPr lang="es-ES" sz="1800" spc="-5" dirty="0">
                <a:latin typeface="Calibri"/>
                <a:cs typeface="Calibri"/>
              </a:rPr>
              <a:t>sintaxis:</a:t>
            </a:r>
          </a:p>
          <a:p>
            <a:pPr marL="12700" marR="5080">
              <a:lnSpc>
                <a:spcPct val="100000"/>
              </a:lnSpc>
              <a:spcBef>
                <a:spcPts val="1455"/>
              </a:spcBef>
            </a:pPr>
            <a:r>
              <a:rPr lang="es-ES" sz="1800" spc="-5" dirty="0">
                <a:latin typeface="Calibri"/>
                <a:cs typeface="Calibri"/>
              </a:rPr>
              <a:t>	WITH</a:t>
            </a:r>
          </a:p>
          <a:p>
            <a:pPr marL="12700" marR="5080">
              <a:lnSpc>
                <a:spcPct val="100000"/>
              </a:lnSpc>
              <a:spcBef>
                <a:spcPts val="1455"/>
              </a:spcBef>
            </a:pPr>
            <a:r>
              <a:rPr lang="es-ES" sz="1800" spc="-5" dirty="0">
                <a:latin typeface="Calibri"/>
                <a:cs typeface="Calibri"/>
              </a:rPr>
              <a:t>		temp_table_1 AS (SELECT… FROM…),</a:t>
            </a:r>
          </a:p>
          <a:p>
            <a:pPr marL="12700" marR="5080">
              <a:lnSpc>
                <a:spcPct val="100000"/>
              </a:lnSpc>
              <a:spcBef>
                <a:spcPts val="1455"/>
              </a:spcBef>
            </a:pPr>
            <a:r>
              <a:rPr lang="es-ES" sz="1800" spc="-5" dirty="0">
                <a:latin typeface="Calibri"/>
                <a:cs typeface="Calibri"/>
              </a:rPr>
              <a:t>		temp_table_2 AS (SELECT… FROM…)</a:t>
            </a:r>
          </a:p>
          <a:p>
            <a:pPr marL="12700" marR="5080">
              <a:lnSpc>
                <a:spcPct val="100000"/>
              </a:lnSpc>
              <a:spcBef>
                <a:spcPts val="1455"/>
              </a:spcBef>
            </a:pPr>
            <a:r>
              <a:rPr lang="es-ES" sz="1800" spc="-5" dirty="0">
                <a:latin typeface="Calibri"/>
                <a:cs typeface="Calibri"/>
              </a:rPr>
              <a:t>	SELECT… FROM temp_table_1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4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98682F-6560-3C59-BDC8-07EB5F47D5C6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18610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>
                <a:solidFill>
                  <a:srgbClr val="22D3C6"/>
                </a:solidFill>
              </a:rPr>
              <a:t>No-</a:t>
            </a:r>
            <a:r>
              <a:rPr lang="es-ES" spc="5" dirty="0" err="1">
                <a:solidFill>
                  <a:srgbClr val="22D3C6"/>
                </a:solidFill>
              </a:rPr>
              <a:t>code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9B02B3-F3E9-A04F-B3B6-C0119337C2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892262"/>
            <a:ext cx="9296400" cy="495303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Herramientas Populares de No-</a:t>
            </a:r>
            <a:r>
              <a:rPr lang="es-ES" sz="2000" b="1" spc="35" dirty="0" err="1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s-ES" sz="2000" b="1" spc="35" dirty="0">
              <a:solidFill>
                <a:srgbClr val="22D3C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01400"/>
              </a:lnSpc>
              <a:spcBef>
                <a:spcPts val="355"/>
              </a:spcBef>
            </a:pPr>
            <a:endParaRPr lang="es-ES" sz="2000" b="1"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40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F300A961-E7F6-06F1-2795-EA3102C7236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450" y="2738691"/>
            <a:ext cx="2814440" cy="709850"/>
          </a:xfrm>
          <a:prstGeom prst="rect">
            <a:avLst/>
          </a:prstGeom>
        </p:spPr>
      </p:pic>
      <p:pic>
        <p:nvPicPr>
          <p:cNvPr id="7" name="object 3">
            <a:extLst>
              <a:ext uri="{FF2B5EF4-FFF2-40B4-BE49-F238E27FC236}">
                <a16:creationId xmlns:a16="http://schemas.microsoft.com/office/drawing/2014/main" id="{D19F46F8-7BD5-F6A9-1FFD-237BE0D51C1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07305" y="2528775"/>
            <a:ext cx="3213955" cy="713420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033401A4-DDC7-52D9-22DF-1B1DCD4E25F6}"/>
              </a:ext>
            </a:extLst>
          </p:cNvPr>
          <p:cNvGrpSpPr/>
          <p:nvPr/>
        </p:nvGrpSpPr>
        <p:grpSpPr>
          <a:xfrm>
            <a:off x="5403850" y="3435148"/>
            <a:ext cx="4284710" cy="3463984"/>
            <a:chOff x="6338714" y="2390142"/>
            <a:chExt cx="3245485" cy="2623820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4B03B0E8-05B7-3AF9-1E26-4FF4617D241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9157" y="2390142"/>
              <a:ext cx="2029146" cy="1234779"/>
            </a:xfrm>
            <a:prstGeom prst="rect">
              <a:avLst/>
            </a:prstGeom>
          </p:spPr>
        </p:pic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1BEDCA0A-F038-088B-32D7-837AD6AA6FC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8714" y="3616817"/>
              <a:ext cx="3245011" cy="1396894"/>
            </a:xfrm>
            <a:prstGeom prst="rect">
              <a:avLst/>
            </a:prstGeom>
          </p:spPr>
        </p:pic>
      </p:grpSp>
      <p:pic>
        <p:nvPicPr>
          <p:cNvPr id="11" name="object 8">
            <a:extLst>
              <a:ext uri="{FF2B5EF4-FFF2-40B4-BE49-F238E27FC236}">
                <a16:creationId xmlns:a16="http://schemas.microsoft.com/office/drawing/2014/main" id="{13A1DE38-2F34-D47B-54FC-0D124D143A2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7231" y="3757315"/>
            <a:ext cx="2743097" cy="1259185"/>
          </a:xfrm>
          <a:prstGeom prst="rect">
            <a:avLst/>
          </a:prstGeom>
        </p:spPr>
      </p:pic>
      <p:pic>
        <p:nvPicPr>
          <p:cNvPr id="12" name="object 9">
            <a:extLst>
              <a:ext uri="{FF2B5EF4-FFF2-40B4-BE49-F238E27FC236}">
                <a16:creationId xmlns:a16="http://schemas.microsoft.com/office/drawing/2014/main" id="{F2CEE26E-4B60-83D9-4CBD-1E6EC84DE6B7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23699" y="5421483"/>
            <a:ext cx="1630160" cy="16301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01528F-53EA-640B-8443-061958713721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87634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123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977900"/>
            <a:ext cx="7467600" cy="430887"/>
          </a:xfrm>
        </p:spPr>
        <p:txBody>
          <a:bodyPr/>
          <a:lstStyle/>
          <a:p>
            <a:r>
              <a:rPr lang="es-ES" spc="5" dirty="0" err="1">
                <a:solidFill>
                  <a:srgbClr val="22D3C6"/>
                </a:solidFill>
              </a:rPr>
              <a:t>Subqueries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9B02B3-F3E9-A04F-B3B6-C0119337C2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587462"/>
            <a:ext cx="9296400" cy="430887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5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8812CD7B-A8D6-5773-4E28-4577BDC3706C}"/>
              </a:ext>
            </a:extLst>
          </p:cNvPr>
          <p:cNvSpPr/>
          <p:nvPr/>
        </p:nvSpPr>
        <p:spPr>
          <a:xfrm>
            <a:off x="2071209" y="2122634"/>
            <a:ext cx="113030" cy="1492885"/>
          </a:xfrm>
          <a:custGeom>
            <a:avLst/>
            <a:gdLst/>
            <a:ahLst/>
            <a:cxnLst/>
            <a:rect l="l" t="t" r="r" b="b"/>
            <a:pathLst>
              <a:path w="113030" h="1492885">
                <a:moveTo>
                  <a:pt x="112492" y="1492441"/>
                </a:moveTo>
                <a:lnTo>
                  <a:pt x="68705" y="1492440"/>
                </a:lnTo>
                <a:lnTo>
                  <a:pt x="32948" y="1492440"/>
                </a:lnTo>
                <a:lnTo>
                  <a:pt x="8840" y="1492440"/>
                </a:lnTo>
                <a:lnTo>
                  <a:pt x="0" y="1492439"/>
                </a:lnTo>
                <a:lnTo>
                  <a:pt x="0" y="2"/>
                </a:lnTo>
                <a:lnTo>
                  <a:pt x="8840" y="1"/>
                </a:lnTo>
                <a:lnTo>
                  <a:pt x="32948" y="0"/>
                </a:lnTo>
                <a:lnTo>
                  <a:pt x="68705" y="0"/>
                </a:lnTo>
                <a:lnTo>
                  <a:pt x="112492" y="0"/>
                </a:lnTo>
              </a:path>
            </a:pathLst>
          </a:custGeom>
          <a:ln w="9525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4665E824-D76C-51A5-CCEB-F120FE6A2460}"/>
              </a:ext>
            </a:extLst>
          </p:cNvPr>
          <p:cNvSpPr/>
          <p:nvPr/>
        </p:nvSpPr>
        <p:spPr>
          <a:xfrm>
            <a:off x="2087431" y="3701328"/>
            <a:ext cx="80645" cy="2950210"/>
          </a:xfrm>
          <a:custGeom>
            <a:avLst/>
            <a:gdLst/>
            <a:ahLst/>
            <a:cxnLst/>
            <a:rect l="l" t="t" r="r" b="b"/>
            <a:pathLst>
              <a:path w="80644" h="2950209">
                <a:moveTo>
                  <a:pt x="80047" y="2949779"/>
                </a:moveTo>
                <a:lnTo>
                  <a:pt x="48889" y="2949779"/>
                </a:lnTo>
                <a:lnTo>
                  <a:pt x="23445" y="2949779"/>
                </a:lnTo>
                <a:lnTo>
                  <a:pt x="6290" y="2949779"/>
                </a:lnTo>
                <a:lnTo>
                  <a:pt x="0" y="2949779"/>
                </a:lnTo>
                <a:lnTo>
                  <a:pt x="0" y="0"/>
                </a:lnTo>
                <a:lnTo>
                  <a:pt x="6290" y="0"/>
                </a:lnTo>
                <a:lnTo>
                  <a:pt x="23445" y="0"/>
                </a:lnTo>
                <a:lnTo>
                  <a:pt x="48889" y="0"/>
                </a:lnTo>
                <a:lnTo>
                  <a:pt x="80047" y="0"/>
                </a:lnTo>
              </a:path>
            </a:pathLst>
          </a:custGeom>
          <a:ln w="9525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E9A1444-6935-EC02-E787-3537C79E8CDC}"/>
              </a:ext>
            </a:extLst>
          </p:cNvPr>
          <p:cNvSpPr txBox="1"/>
          <p:nvPr/>
        </p:nvSpPr>
        <p:spPr>
          <a:xfrm>
            <a:off x="484890" y="3932428"/>
            <a:ext cx="6096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Calibri"/>
                <a:cs typeface="Calibri"/>
              </a:rPr>
              <a:t>Output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D1553604-E54B-C31B-3692-3CB6A1DFE64E}"/>
              </a:ext>
            </a:extLst>
          </p:cNvPr>
          <p:cNvSpPr txBox="1"/>
          <p:nvPr/>
        </p:nvSpPr>
        <p:spPr>
          <a:xfrm>
            <a:off x="450850" y="2536443"/>
            <a:ext cx="990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1600" i="1" dirty="0">
                <a:latin typeface="Calibri"/>
                <a:cs typeface="Calibri"/>
              </a:rPr>
              <a:t>SQL </a:t>
            </a:r>
            <a:r>
              <a:rPr lang="es-ES" sz="1600" i="1" dirty="0" err="1">
                <a:latin typeface="Calibri"/>
                <a:cs typeface="Calibri"/>
              </a:rPr>
              <a:t>Query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742E66-F862-1E33-F3CE-B351DC1F27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9650" y="2179128"/>
            <a:ext cx="6533041" cy="1379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9120C3-BED5-1BB7-3E96-CCC48242AD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9650" y="3801567"/>
            <a:ext cx="8305800" cy="27497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E4F44F7-E164-013F-A0CC-BA5709231A76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50256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8C3E6E4-896F-9547-BD19-38ABD6D54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3055057-519B-F940-98AE-09C41F640B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2936" y="2871038"/>
            <a:ext cx="8976714" cy="1307262"/>
          </a:xfrm>
        </p:spPr>
        <p:txBody>
          <a:bodyPr/>
          <a:lstStyle/>
          <a:p>
            <a:r>
              <a:rPr lang="es-ES" dirty="0" err="1">
                <a:solidFill>
                  <a:srgbClr val="22D3C6"/>
                </a:solidFill>
              </a:rPr>
              <a:t>Unions</a:t>
            </a:r>
            <a:endParaRPr lang="es-ES" dirty="0">
              <a:solidFill>
                <a:srgbClr val="22D3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289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 err="1">
                <a:solidFill>
                  <a:srgbClr val="22D3C6"/>
                </a:solidFill>
              </a:rPr>
              <a:t>Unions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9B02B3-F3E9-A04F-B3B6-C0119337C2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892262"/>
            <a:ext cx="9296400" cy="274323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UNION ALL</a:t>
            </a: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UNION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combina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dos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tablas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forma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(uniendo</a:t>
            </a:r>
            <a:r>
              <a:rPr lang="es-ES" sz="20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filas).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UNION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incluye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las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filas,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sin</a:t>
            </a:r>
            <a:r>
              <a:rPr lang="es-ES" sz="20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importar</a:t>
            </a:r>
            <a:r>
              <a:rPr lang="es-ES" sz="20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son</a:t>
            </a:r>
            <a:r>
              <a:rPr lang="es-ES" sz="20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duplicados.</a:t>
            </a: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	SELECT column1, column2 FROM table1</a:t>
            </a: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		UNION ALL</a:t>
            </a: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	SELECT column1, column2 FROM table2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7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78039D55-D561-9473-12E0-71AD8F8BD9E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69" y="4711662"/>
            <a:ext cx="5788162" cy="27432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DF2376-7492-B485-CEEA-9E6CCBB474B7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11261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 err="1">
                <a:solidFill>
                  <a:srgbClr val="22D3C6"/>
                </a:solidFill>
              </a:rPr>
              <a:t>Unions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9B02B3-F3E9-A04F-B3B6-C0119337C2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892262"/>
            <a:ext cx="9296400" cy="274323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UNION</a:t>
            </a: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s-ES" sz="20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UNION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combina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dos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tablas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forma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(uniendo</a:t>
            </a:r>
            <a:r>
              <a:rPr lang="es-ES" sz="20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filas).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5">
                <a:latin typeface="Arial" panose="020B0604020202020204" pitchFamily="34" charset="0"/>
                <a:cs typeface="Arial" panose="020B0604020202020204" pitchFamily="34" charset="0"/>
              </a:rPr>
              <a:t>UNION</a:t>
            </a:r>
            <a:r>
              <a:rPr lang="es-ES" sz="2000" spc="2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10" dirty="0">
                <a:latin typeface="Arial" panose="020B0604020202020204" pitchFamily="34" charset="0"/>
                <a:cs typeface="Arial" panose="020B0604020202020204" pitchFamily="34" charset="0"/>
              </a:rPr>
              <a:t>excluye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duplicados</a:t>
            </a:r>
            <a:r>
              <a:rPr lang="es-ES" sz="2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5" dirty="0"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r>
              <a:rPr lang="es-ES"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final.</a:t>
            </a: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	SELECT column1, column2 FROM table1</a:t>
            </a: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		UNION</a:t>
            </a: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	SELECT column1, column2 FROM table2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8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7" name="object 8">
            <a:extLst>
              <a:ext uri="{FF2B5EF4-FFF2-40B4-BE49-F238E27FC236}">
                <a16:creationId xmlns:a16="http://schemas.microsoft.com/office/drawing/2014/main" id="{27978925-EACF-138A-9B75-31B524DA660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312" y="4635500"/>
            <a:ext cx="5865876" cy="27817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6EE114-F6F8-9BEC-FFA6-2D95617F568D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23281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82700"/>
            <a:ext cx="7467600" cy="430887"/>
          </a:xfrm>
        </p:spPr>
        <p:txBody>
          <a:bodyPr/>
          <a:lstStyle/>
          <a:p>
            <a:r>
              <a:rPr lang="es-ES" spc="5" dirty="0" err="1">
                <a:solidFill>
                  <a:srgbClr val="22D3C6"/>
                </a:solidFill>
              </a:rPr>
              <a:t>Unions</a:t>
            </a:r>
            <a:endParaRPr lang="es-ES" dirty="0">
              <a:solidFill>
                <a:srgbClr val="22D3C6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9B02B3-F3E9-A04F-B3B6-C0119337C2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892262"/>
            <a:ext cx="9296400" cy="274323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2000" b="1" spc="35" dirty="0">
                <a:solidFill>
                  <a:srgbClr val="22D3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</a:t>
            </a: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Preparar dos tablas en Excel con formato .</a:t>
            </a:r>
            <a:r>
              <a:rPr lang="es-ES" sz="2000" spc="5" dirty="0" err="1">
                <a:latin typeface="Arial" panose="020B0604020202020204" pitchFamily="34" charset="0"/>
                <a:cs typeface="Arial" panose="020B0604020202020204" pitchFamily="34" charset="0"/>
              </a:rPr>
              <a:t>cvs</a:t>
            </a: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, añadir datos en 2-3 filas y comprobar los dos tipos de UNIONS</a:t>
            </a:r>
          </a:p>
          <a:p>
            <a:pPr marL="355600" indent="-342900">
              <a:lnSpc>
                <a:spcPct val="100000"/>
              </a:lnSpc>
              <a:spcBef>
                <a:spcPts val="1455"/>
              </a:spcBef>
              <a:buFont typeface="Arial" panose="020B0604020202020204" pitchFamily="34" charset="0"/>
              <a:buChar char="•"/>
            </a:pP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UNION (UNION ALL)</a:t>
            </a:r>
          </a:p>
          <a:p>
            <a:pPr marL="355600" indent="-342900">
              <a:lnSpc>
                <a:spcPct val="100000"/>
              </a:lnSpc>
              <a:spcBef>
                <a:spcPts val="1455"/>
              </a:spcBef>
              <a:buFont typeface="Arial" panose="020B0604020202020204" pitchFamily="34" charset="0"/>
              <a:buChar char="•"/>
            </a:pPr>
            <a:r>
              <a:rPr lang="es-ES" sz="2000" spc="5" dirty="0">
                <a:latin typeface="Arial" panose="020B0604020202020204" pitchFamily="34" charset="0"/>
                <a:cs typeface="Arial" panose="020B0604020202020204" pitchFamily="34" charset="0"/>
              </a:rPr>
              <a:t>UNION DISTINCT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Management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9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1FAFEA-1FAA-0629-9719-93A3AB50150A}"/>
              </a:ext>
            </a:extLst>
          </p:cNvPr>
          <p:cNvSpPr/>
          <p:nvPr/>
        </p:nvSpPr>
        <p:spPr>
          <a:xfrm>
            <a:off x="0" y="7507700"/>
            <a:ext cx="10800000" cy="28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85283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0143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algn="l">
          <a:defRPr sz="2400" b="1" spc="105" dirty="0" err="1">
            <a:solidFill>
              <a:srgbClr val="0F4890"/>
            </a:solidFill>
            <a:latin typeface="Montserrat" pitchFamily="2" charset="77"/>
            <a:cs typeface="Poppins" pitchFamily="2" charset="77"/>
          </a:defRPr>
        </a:defPPr>
      </a:lstStyle>
    </a:spDef>
    <a:txDef>
      <a:spPr/>
      <a:bodyPr vert="horz" wrap="square" lIns="0" tIns="12700" rIns="0" bIns="0" rtlCol="0">
        <a:spAutoFit/>
      </a:bodyPr>
      <a:lstStyle>
        <a:defPPr marL="12700" algn="l">
          <a:lnSpc>
            <a:spcPct val="100000"/>
          </a:lnSpc>
          <a:spcBef>
            <a:spcPts val="100"/>
          </a:spcBef>
          <a:defRPr sz="1000" b="1" spc="35" dirty="0">
            <a:solidFill>
              <a:srgbClr val="D0143D"/>
            </a:solidFill>
            <a:latin typeface="Montserrat" pitchFamily="2" charset="77"/>
            <a:cs typeface="Tahoma"/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eeedc1-a23b-4b23-a6e8-1216aa6fc5b0" xsi:nil="true"/>
    <lcf76f155ced4ddcb4097134ff3c332f xmlns="c9cba1bf-ad18-487f-b0a8-cc7dc3f65a2e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48F8B34F038034C9212CF433E252545" ma:contentTypeVersion="12" ma:contentTypeDescription="Crear nuevo documento." ma:contentTypeScope="" ma:versionID="1c746c45d690e52c4b842afb8cbf6b2a">
  <xsd:schema xmlns:xsd="http://www.w3.org/2001/XMLSchema" xmlns:xs="http://www.w3.org/2001/XMLSchema" xmlns:p="http://schemas.microsoft.com/office/2006/metadata/properties" xmlns:ns2="c9cba1bf-ad18-487f-b0a8-cc7dc3f65a2e" xmlns:ns3="e9eeedc1-a23b-4b23-a6e8-1216aa6fc5b0" targetNamespace="http://schemas.microsoft.com/office/2006/metadata/properties" ma:root="true" ma:fieldsID="bd8405f551615241ceb3701f9350c617" ns2:_="" ns3:_="">
    <xsd:import namespace="c9cba1bf-ad18-487f-b0a8-cc7dc3f65a2e"/>
    <xsd:import namespace="e9eeedc1-a23b-4b23-a6e8-1216aa6fc5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cba1bf-ad18-487f-b0a8-cc7dc3f65a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0a386ecc-29c3-439c-824f-776d15e910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eeedc1-a23b-4b23-a6e8-1216aa6fc5b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d3a4a2b6-3456-46eb-b464-0d3e1a29a182}" ma:internalName="TaxCatchAll" ma:showField="CatchAllData" ma:web="e9eeedc1-a23b-4b23-a6e8-1216aa6fc5b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C93B92-B136-4793-B69C-D5A6148E87E7}">
  <ds:schemaRefs>
    <ds:schemaRef ds:uri="http://schemas.microsoft.com/office/2006/metadata/properties"/>
    <ds:schemaRef ds:uri="http://schemas.microsoft.com/office/infopath/2007/PartnerControls"/>
    <ds:schemaRef ds:uri="e9eeedc1-a23b-4b23-a6e8-1216aa6fc5b0"/>
    <ds:schemaRef ds:uri="c9cba1bf-ad18-487f-b0a8-cc7dc3f65a2e"/>
  </ds:schemaRefs>
</ds:datastoreItem>
</file>

<file path=customXml/itemProps2.xml><?xml version="1.0" encoding="utf-8"?>
<ds:datastoreItem xmlns:ds="http://schemas.openxmlformats.org/officeDocument/2006/customXml" ds:itemID="{52EA212D-EF07-4D97-8C69-A5A01DB7044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BA582B-D73A-42E8-B406-C203226B1F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cba1bf-ad18-487f-b0a8-cc7dc3f65a2e"/>
    <ds:schemaRef ds:uri="e9eeedc1-a23b-4b23-a6e8-1216aa6fc5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1393</Words>
  <Application>Microsoft Office PowerPoint</Application>
  <PresentationFormat>Personalizado</PresentationFormat>
  <Paragraphs>286</Paragraphs>
  <Slides>41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8" baseType="lpstr">
      <vt:lpstr>Arial</vt:lpstr>
      <vt:lpstr>Calibri</vt:lpstr>
      <vt:lpstr>Helvetica Neue</vt:lpstr>
      <vt:lpstr>Montserrat</vt:lpstr>
      <vt:lpstr>Poppins</vt:lpstr>
      <vt:lpstr>Times New Roman</vt:lpstr>
      <vt:lpstr>Office Theme</vt:lpstr>
      <vt:lpstr>Presentación de PowerPoint</vt:lpstr>
      <vt:lpstr>Índice</vt:lpstr>
      <vt:lpstr>Presentación de PowerPoint</vt:lpstr>
      <vt:lpstr>Subqueries</vt:lpstr>
      <vt:lpstr>Subqueries</vt:lpstr>
      <vt:lpstr>Presentación de PowerPoint</vt:lpstr>
      <vt:lpstr>Unions</vt:lpstr>
      <vt:lpstr>Unions</vt:lpstr>
      <vt:lpstr>Unions</vt:lpstr>
      <vt:lpstr>Presentación de PowerPoint</vt:lpstr>
      <vt:lpstr>Joins</vt:lpstr>
      <vt:lpstr>Joins</vt:lpstr>
      <vt:lpstr>Joins</vt:lpstr>
      <vt:lpstr>Joins</vt:lpstr>
      <vt:lpstr>Joins</vt:lpstr>
      <vt:lpstr>Ejemplos de INNER JOIN</vt:lpstr>
      <vt:lpstr>Ejemplos de INNER JOIN</vt:lpstr>
      <vt:lpstr>Ejemplos de LEFT JOIN</vt:lpstr>
      <vt:lpstr>Ejemplos de LEFT JOIN</vt:lpstr>
      <vt:lpstr>Ejemplos de RIGHT JOIN</vt:lpstr>
      <vt:lpstr>Ejemplos de RIGHT JOIN</vt:lpstr>
      <vt:lpstr>Ejemplos de FULL JOIN</vt:lpstr>
      <vt:lpstr>Ejemplos de FULL JOIN</vt:lpstr>
      <vt:lpstr>Presentación de PowerPoint</vt:lpstr>
      <vt:lpstr>Práctica</vt:lpstr>
      <vt:lpstr>Práctica</vt:lpstr>
      <vt:lpstr>Práctica</vt:lpstr>
      <vt:lpstr>Presentación de PowerPoint</vt:lpstr>
      <vt:lpstr>BUSINESS CASE</vt:lpstr>
      <vt:lpstr>Presentación de PowerPoint</vt:lpstr>
      <vt:lpstr>No-code</vt:lpstr>
      <vt:lpstr>No-code</vt:lpstr>
      <vt:lpstr>No-code</vt:lpstr>
      <vt:lpstr>No-code</vt:lpstr>
      <vt:lpstr>No-code</vt:lpstr>
      <vt:lpstr>No-code</vt:lpstr>
      <vt:lpstr>No-code</vt:lpstr>
      <vt:lpstr>No-code</vt:lpstr>
      <vt:lpstr>No-code</vt:lpstr>
      <vt:lpstr>No-code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Acelera_pyme_manual</dc:title>
  <dc:creator>Alberto Arranz</dc:creator>
  <cp:lastModifiedBy>usuario</cp:lastModifiedBy>
  <cp:revision>43</cp:revision>
  <dcterms:created xsi:type="dcterms:W3CDTF">2021-05-28T10:18:10Z</dcterms:created>
  <dcterms:modified xsi:type="dcterms:W3CDTF">2023-02-17T14:49:41Z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2021-05-28T00:00:00Z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2021-05-28T00:00:00Z</vt:filetime>
  </property>
  <property fmtid="{D5CDD505-2E9C-101B-9397-08002B2CF9AE}" pid="5" name="ContentTypeId">
    <vt:lpwstr>0x010100A48F8B34F038034C9212CF433E252545</vt:lpwstr>
  </property>
  <property fmtid="{D5CDD505-2E9C-101B-9397-08002B2CF9AE}" pid="6" name="MediaServiceImageTags">
    <vt:lpwstr/>
  </property>
</Properties>
</file>